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312" r:id="rId5"/>
    <p:sldId id="313" r:id="rId6"/>
    <p:sldId id="314" r:id="rId7"/>
    <p:sldId id="288" r:id="rId8"/>
    <p:sldId id="289" r:id="rId9"/>
    <p:sldId id="291" r:id="rId10"/>
    <p:sldId id="292" r:id="rId11"/>
    <p:sldId id="287" r:id="rId12"/>
    <p:sldId id="293" r:id="rId13"/>
    <p:sldId id="294" r:id="rId14"/>
    <p:sldId id="300" r:id="rId15"/>
    <p:sldId id="297" r:id="rId16"/>
    <p:sldId id="296" r:id="rId17"/>
    <p:sldId id="302" r:id="rId18"/>
    <p:sldId id="305" r:id="rId19"/>
    <p:sldId id="306" r:id="rId20"/>
    <p:sldId id="304" r:id="rId21"/>
    <p:sldId id="311" r:id="rId22"/>
    <p:sldId id="309" r:id="rId23"/>
    <p:sldId id="310" r:id="rId24"/>
    <p:sldId id="315" r:id="rId25"/>
    <p:sldId id="316" r:id="rId26"/>
    <p:sldId id="317" r:id="rId27"/>
    <p:sldId id="31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0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4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250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3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79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38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676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65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2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27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63940-5EC2-4653-8F7E-72191B27E678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4DBB4-EEB9-46C9-A718-594D0AB24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7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260" y="189117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MATERIJALI DOSTUPNI NA WEB STRANICI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INKLUZIJA.ONLINE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5597" t="6772" r="15386" b="-388"/>
          <a:stretch/>
        </p:blipFill>
        <p:spPr>
          <a:xfrm>
            <a:off x="8719595" y="4074289"/>
            <a:ext cx="3263658" cy="24901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00025" y="5918086"/>
            <a:ext cx="89353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rgbClr val="777777"/>
                </a:solidFill>
                <a:latin typeface="Roboto"/>
              </a:rPr>
              <a:t>Objavljivanje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ovog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materijala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je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finansirano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 smtClean="0">
                <a:solidFill>
                  <a:srgbClr val="777777"/>
                </a:solidFill>
                <a:latin typeface="Roboto"/>
              </a:rPr>
              <a:t>grantom</a:t>
            </a:r>
            <a:r>
              <a:rPr lang="en-US" dirty="0" smtClean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Ministarstva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vanjskih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poslova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endParaRPr lang="en-US" dirty="0" smtClean="0">
              <a:solidFill>
                <a:srgbClr val="777777"/>
              </a:solidFill>
              <a:latin typeface="Roboto"/>
            </a:endParaRPr>
          </a:p>
          <a:p>
            <a:pPr algn="ctr"/>
            <a:r>
              <a:rPr lang="en-US" dirty="0" err="1" smtClean="0">
                <a:solidFill>
                  <a:srgbClr val="777777"/>
                </a:solidFill>
                <a:latin typeface="Roboto"/>
              </a:rPr>
              <a:t>Sjedinjenih</a:t>
            </a:r>
            <a:r>
              <a:rPr lang="en-US" dirty="0" smtClean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Američkih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Roboto"/>
              </a:rPr>
              <a:t>Država</a:t>
            </a:r>
            <a:r>
              <a:rPr lang="en-US" dirty="0">
                <a:solidFill>
                  <a:srgbClr val="777777"/>
                </a:solidFill>
                <a:latin typeface="Roboto"/>
              </a:rPr>
              <a:t> (Department of State). 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6976" r="1905"/>
          <a:stretch/>
        </p:blipFill>
        <p:spPr>
          <a:xfrm>
            <a:off x="231494" y="117397"/>
            <a:ext cx="2951545" cy="157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3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30" y="30532"/>
            <a:ext cx="10515600" cy="1325563"/>
          </a:xfrm>
        </p:spPr>
        <p:txBody>
          <a:bodyPr/>
          <a:lstStyle/>
          <a:p>
            <a:r>
              <a:rPr lang="en-US" dirty="0" err="1" smtClean="0"/>
              <a:t>Predmet</a:t>
            </a:r>
            <a:r>
              <a:rPr lang="en-US" dirty="0" smtClean="0"/>
              <a:t>: </a:t>
            </a:r>
            <a:r>
              <a:rPr lang="en-US" dirty="0" err="1" smtClean="0"/>
              <a:t>Moja</a:t>
            </a:r>
            <a:r>
              <a:rPr lang="en-US" dirty="0" smtClean="0"/>
              <a:t> </a:t>
            </a:r>
            <a:r>
              <a:rPr lang="en-US" dirty="0" err="1" smtClean="0"/>
              <a:t>okolina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830" y="1261603"/>
            <a:ext cx="10515600" cy="5113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Nastavna</a:t>
            </a:r>
            <a:r>
              <a:rPr lang="en-US" dirty="0" smtClean="0"/>
              <a:t> </a:t>
            </a:r>
            <a:r>
              <a:rPr lang="en-US" dirty="0" err="1" smtClean="0"/>
              <a:t>jedinica</a:t>
            </a:r>
            <a:r>
              <a:rPr lang="en-US" dirty="0" smtClean="0"/>
              <a:t>: </a:t>
            </a:r>
            <a:r>
              <a:rPr lang="en-US" dirty="0" err="1" smtClean="0"/>
              <a:t>Ptice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Tip </a:t>
            </a:r>
            <a:r>
              <a:rPr lang="en-US" dirty="0" err="1" smtClean="0"/>
              <a:t>sata</a:t>
            </a:r>
            <a:r>
              <a:rPr lang="en-US" dirty="0" smtClean="0"/>
              <a:t>: </a:t>
            </a:r>
            <a:r>
              <a:rPr lang="en-US" dirty="0" err="1" smtClean="0"/>
              <a:t>obrada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253" y="2286940"/>
            <a:ext cx="8126329" cy="45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3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err="1"/>
              <a:t>Nastavni</a:t>
            </a:r>
            <a:r>
              <a:rPr lang="en-US" dirty="0"/>
              <a:t> </a:t>
            </a:r>
            <a:r>
              <a:rPr lang="en-US" dirty="0" err="1"/>
              <a:t>listići</a:t>
            </a:r>
            <a:r>
              <a:rPr lang="en-US" dirty="0"/>
              <a:t> </a:t>
            </a:r>
            <a:r>
              <a:rPr lang="en-US" dirty="0" err="1"/>
              <a:t>sadrže</a:t>
            </a:r>
            <a:r>
              <a:rPr lang="en-US" dirty="0"/>
              <a:t> </a:t>
            </a:r>
            <a:r>
              <a:rPr lang="en-US" dirty="0" err="1"/>
              <a:t>individualizirani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jedinice</a:t>
            </a:r>
            <a:r>
              <a:rPr lang="en-US" dirty="0"/>
              <a:t>, </a:t>
            </a:r>
            <a:r>
              <a:rPr lang="en-US" dirty="0" err="1"/>
              <a:t>prilagođeno</a:t>
            </a:r>
            <a:r>
              <a:rPr lang="en-US" dirty="0"/>
              <a:t> </a:t>
            </a:r>
            <a:r>
              <a:rPr lang="en-US" dirty="0" err="1"/>
              <a:t>učenicima</a:t>
            </a:r>
            <a:r>
              <a:rPr lang="en-US" dirty="0"/>
              <a:t> s </a:t>
            </a:r>
            <a:r>
              <a:rPr lang="en-US" dirty="0" err="1"/>
              <a:t>intelektualnim</a:t>
            </a:r>
            <a:r>
              <a:rPr lang="en-US" dirty="0"/>
              <a:t> </a:t>
            </a:r>
            <a:r>
              <a:rPr lang="en-US" dirty="0" err="1"/>
              <a:t>poteškoćama</a:t>
            </a:r>
            <a:r>
              <a:rPr lang="en-US" dirty="0"/>
              <a:t> (</a:t>
            </a:r>
            <a:r>
              <a:rPr lang="en-US" dirty="0" err="1"/>
              <a:t>lakši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teži</a:t>
            </a:r>
            <a:r>
              <a:rPr lang="en-US" dirty="0"/>
              <a:t> </a:t>
            </a:r>
            <a:r>
              <a:rPr lang="en-US" dirty="0" err="1"/>
              <a:t>nivo</a:t>
            </a:r>
            <a:r>
              <a:rPr lang="en-US" dirty="0"/>
              <a:t>),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prateće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listiće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domaću</a:t>
            </a:r>
            <a:r>
              <a:rPr lang="en-US" dirty="0"/>
              <a:t> </a:t>
            </a:r>
            <a:r>
              <a:rPr lang="en-US" dirty="0" err="1"/>
              <a:t>zadaću</a:t>
            </a:r>
            <a:r>
              <a:rPr lang="en-US" dirty="0"/>
              <a:t>.</a:t>
            </a:r>
          </a:p>
          <a:p>
            <a:pPr marL="0" indent="0" algn="just">
              <a:buNone/>
            </a:pPr>
            <a:r>
              <a:rPr lang="en-US" dirty="0" err="1"/>
              <a:t>Gradivo</a:t>
            </a:r>
            <a:r>
              <a:rPr lang="en-US" dirty="0"/>
              <a:t> </a:t>
            </a:r>
            <a:r>
              <a:rPr lang="en-US" dirty="0" err="1"/>
              <a:t>lakšeg</a:t>
            </a:r>
            <a:r>
              <a:rPr lang="en-US" dirty="0"/>
              <a:t> </a:t>
            </a:r>
            <a:r>
              <a:rPr lang="en-US" dirty="0" err="1"/>
              <a:t>nivoa</a:t>
            </a:r>
            <a:r>
              <a:rPr lang="en-US" dirty="0"/>
              <a:t> je </a:t>
            </a:r>
            <a:r>
              <a:rPr lang="en-US" dirty="0" err="1"/>
              <a:t>napisano</a:t>
            </a:r>
            <a:r>
              <a:rPr lang="en-US" dirty="0"/>
              <a:t> </a:t>
            </a:r>
            <a:r>
              <a:rPr lang="en-US" dirty="0" err="1"/>
              <a:t>velikim</a:t>
            </a:r>
            <a:r>
              <a:rPr lang="en-US" dirty="0"/>
              <a:t> </a:t>
            </a:r>
            <a:r>
              <a:rPr lang="en-US" dirty="0" err="1"/>
              <a:t>štampanim</a:t>
            </a:r>
            <a:r>
              <a:rPr lang="en-US" dirty="0"/>
              <a:t> </a:t>
            </a:r>
            <a:r>
              <a:rPr lang="en-US" dirty="0" err="1"/>
              <a:t>slovima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7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31" y="71798"/>
            <a:ext cx="10515600" cy="1325563"/>
          </a:xfrm>
        </p:spPr>
        <p:txBody>
          <a:bodyPr/>
          <a:lstStyle/>
          <a:p>
            <a:r>
              <a:rPr lang="en-US" dirty="0" err="1" smtClean="0"/>
              <a:t>Individualizacija</a:t>
            </a:r>
            <a:r>
              <a:rPr lang="en-US" dirty="0" smtClean="0"/>
              <a:t> (</a:t>
            </a:r>
            <a:r>
              <a:rPr lang="en-US" dirty="0" err="1" smtClean="0"/>
              <a:t>lakši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teži</a:t>
            </a:r>
            <a:r>
              <a:rPr lang="en-US" dirty="0" smtClean="0"/>
              <a:t> </a:t>
            </a:r>
            <a:r>
              <a:rPr lang="en-US" dirty="0" err="1" smtClean="0"/>
              <a:t>nivo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228" t="13493" r="17204" b="3097"/>
          <a:stretch/>
        </p:blipFill>
        <p:spPr>
          <a:xfrm>
            <a:off x="5188412" y="1397361"/>
            <a:ext cx="4191991" cy="5378483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/>
          <a:srcRect l="31625" t="15392" r="32251" b="2711"/>
          <a:stretch/>
        </p:blipFill>
        <p:spPr>
          <a:xfrm>
            <a:off x="911685" y="1397361"/>
            <a:ext cx="3960173" cy="505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044" t="16356" r="32658" b="3202"/>
          <a:stretch/>
        </p:blipFill>
        <p:spPr>
          <a:xfrm rot="16200000">
            <a:off x="2877125" y="701451"/>
            <a:ext cx="6163866" cy="538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3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2207" t="17480" r="33118" b="2745"/>
          <a:stretch/>
        </p:blipFill>
        <p:spPr>
          <a:xfrm>
            <a:off x="333969" y="172720"/>
            <a:ext cx="4805190" cy="6218483"/>
          </a:xfrm>
          <a:prstGeom prst="rect">
            <a:avLst/>
          </a:prstGeo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2095" t="16566" r="32145" b="3105"/>
          <a:stretch/>
        </p:blipFill>
        <p:spPr>
          <a:xfrm>
            <a:off x="5730240" y="197914"/>
            <a:ext cx="4901494" cy="619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783" t="13888" r="17352" b="3430"/>
          <a:stretch/>
        </p:blipFill>
        <p:spPr>
          <a:xfrm>
            <a:off x="838200" y="365125"/>
            <a:ext cx="4915295" cy="62011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5703" t="12066" r="17119" b="4011"/>
          <a:stretch/>
        </p:blipFill>
        <p:spPr>
          <a:xfrm>
            <a:off x="5916365" y="365124"/>
            <a:ext cx="4732344" cy="600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9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457" r="-624" b="4167"/>
          <a:stretch/>
        </p:blipFill>
        <p:spPr>
          <a:xfrm>
            <a:off x="-1" y="0"/>
            <a:ext cx="12139261" cy="606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0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427"/>
            <a:ext cx="12107119" cy="681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6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8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565" t="14489" r="19408"/>
          <a:stretch/>
        </p:blipFill>
        <p:spPr>
          <a:xfrm>
            <a:off x="0" y="0"/>
            <a:ext cx="6128632" cy="68512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7673" t="15002" r="19505" b="-323"/>
          <a:stretch/>
        </p:blipFill>
        <p:spPr>
          <a:xfrm>
            <a:off x="6128632" y="0"/>
            <a:ext cx="6088283" cy="682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6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ICT-AAC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aplikacije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tabletima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3879"/>
            <a:ext cx="10515600" cy="519584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U </a:t>
            </a:r>
            <a:r>
              <a:rPr lang="en-US" dirty="0" err="1"/>
              <a:t>Priručniku</a:t>
            </a:r>
            <a:r>
              <a:rPr lang="en-US" dirty="0"/>
              <a:t> </a:t>
            </a:r>
            <a:r>
              <a:rPr lang="en-US" i="1" dirty="0" err="1"/>
              <a:t>Digitalna</a:t>
            </a:r>
            <a:r>
              <a:rPr lang="en-US" i="1" dirty="0"/>
              <a:t> </a:t>
            </a:r>
            <a:r>
              <a:rPr lang="en-US" i="1" dirty="0" err="1"/>
              <a:t>tehnologija</a:t>
            </a:r>
            <a:r>
              <a:rPr lang="en-US" i="1" dirty="0"/>
              <a:t> </a:t>
            </a:r>
            <a:r>
              <a:rPr lang="en-US" i="1" dirty="0" err="1"/>
              <a:t>za</a:t>
            </a:r>
            <a:r>
              <a:rPr lang="en-US" i="1" dirty="0"/>
              <a:t> </a:t>
            </a:r>
            <a:r>
              <a:rPr lang="en-US" i="1" dirty="0" err="1" smtClean="0"/>
              <a:t>potporu</a:t>
            </a:r>
            <a:r>
              <a:rPr lang="en-US" i="1" dirty="0" smtClean="0"/>
              <a:t> </a:t>
            </a:r>
            <a:r>
              <a:rPr lang="en-US" i="1" dirty="0" err="1"/>
              <a:t>posebnim</a:t>
            </a:r>
            <a:r>
              <a:rPr lang="en-US" i="1" dirty="0"/>
              <a:t> </a:t>
            </a:r>
            <a:r>
              <a:rPr lang="en-US" i="1" dirty="0" err="1"/>
              <a:t>odgojno-obrazovnim</a:t>
            </a:r>
            <a:r>
              <a:rPr lang="en-US" i="1" dirty="0"/>
              <a:t> </a:t>
            </a:r>
            <a:r>
              <a:rPr lang="en-US" i="1" dirty="0" err="1"/>
              <a:t>potrebama</a:t>
            </a:r>
            <a:r>
              <a:rPr lang="en-US" i="1" dirty="0"/>
              <a:t> (</a:t>
            </a:r>
            <a:r>
              <a:rPr lang="en-US" i="1" u="sng" dirty="0"/>
              <a:t>https://pilot.e-skole.hr</a:t>
            </a:r>
            <a:r>
              <a:rPr lang="en-US" dirty="0"/>
              <a:t>) </a:t>
            </a:r>
            <a:r>
              <a:rPr lang="en-US" dirty="0" err="1"/>
              <a:t>opisani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sadržaji</a:t>
            </a:r>
            <a:r>
              <a:rPr lang="en-US" dirty="0"/>
              <a:t> </a:t>
            </a:r>
            <a:r>
              <a:rPr lang="en-US" dirty="0" err="1"/>
              <a:t>pojedinih</a:t>
            </a:r>
            <a:r>
              <a:rPr lang="en-US" dirty="0"/>
              <a:t> </a:t>
            </a:r>
            <a:r>
              <a:rPr lang="en-US" dirty="0" err="1"/>
              <a:t>aplikacija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visokotehnološko</a:t>
            </a:r>
            <a:r>
              <a:rPr lang="en-US" dirty="0"/>
              <a:t> </a:t>
            </a:r>
            <a:r>
              <a:rPr lang="en-US" dirty="0" err="1"/>
              <a:t>sredstvo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doprinijeti</a:t>
            </a:r>
            <a:r>
              <a:rPr lang="en-US" dirty="0"/>
              <a:t> </a:t>
            </a:r>
            <a:r>
              <a:rPr lang="en-US" dirty="0" err="1"/>
              <a:t>kvaliteti</a:t>
            </a:r>
            <a:r>
              <a:rPr lang="en-US" dirty="0"/>
              <a:t> </a:t>
            </a:r>
            <a:r>
              <a:rPr lang="en-US" dirty="0" err="1"/>
              <a:t>edukacijskog</a:t>
            </a:r>
            <a:r>
              <a:rPr lang="en-US" dirty="0"/>
              <a:t> </a:t>
            </a:r>
            <a:r>
              <a:rPr lang="en-US" dirty="0" err="1"/>
              <a:t>procesa</a:t>
            </a:r>
            <a:r>
              <a:rPr lang="en-US" dirty="0"/>
              <a:t>, a </a:t>
            </a:r>
            <a:r>
              <a:rPr lang="en-US" dirty="0" err="1"/>
              <a:t>razvijene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Republici</a:t>
            </a:r>
            <a:r>
              <a:rPr lang="en-US" dirty="0"/>
              <a:t> </a:t>
            </a:r>
            <a:r>
              <a:rPr lang="en-US" dirty="0" err="1"/>
              <a:t>Hrvatskoj</a:t>
            </a:r>
            <a:r>
              <a:rPr lang="en-US" dirty="0"/>
              <a:t>.  </a:t>
            </a:r>
          </a:p>
          <a:p>
            <a:pPr algn="just"/>
            <a:r>
              <a:rPr lang="en-US" dirty="0" err="1"/>
              <a:t>Sve</a:t>
            </a:r>
            <a:r>
              <a:rPr lang="en-US" dirty="0"/>
              <a:t> ICT-AAC </a:t>
            </a:r>
            <a:r>
              <a:rPr lang="en-US" dirty="0" err="1"/>
              <a:t>aplikacije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se </a:t>
            </a:r>
            <a:r>
              <a:rPr lang="en-US" dirty="0" err="1"/>
              <a:t>pronaći</a:t>
            </a:r>
            <a:r>
              <a:rPr lang="en-US" dirty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: http</a:t>
            </a:r>
            <a:r>
              <a:rPr lang="en-US" dirty="0"/>
              <a:t>://www.ict-aac.hr/index.php/hr/aplikacije. </a:t>
            </a:r>
          </a:p>
          <a:p>
            <a:pPr algn="just"/>
            <a:endParaRPr lang="en-US" b="1" dirty="0" smtClean="0"/>
          </a:p>
          <a:p>
            <a:pPr algn="just"/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/>
              <a:t>aplikacija</a:t>
            </a:r>
            <a:r>
              <a:rPr lang="en-US" dirty="0"/>
              <a:t> u </a:t>
            </a:r>
            <a:r>
              <a:rPr lang="en-US" dirty="0" err="1"/>
              <a:t>okviru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 ICT-AAC </a:t>
            </a:r>
            <a:r>
              <a:rPr lang="en-US" dirty="0" smtClean="0"/>
              <a:t>je </a:t>
            </a:r>
            <a:r>
              <a:rPr lang="en-US" dirty="0" err="1" smtClean="0"/>
              <a:t>usmjeren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glavna</a:t>
            </a:r>
            <a:r>
              <a:rPr lang="en-US" dirty="0"/>
              <a:t> </a:t>
            </a:r>
            <a:r>
              <a:rPr lang="en-US" dirty="0" err="1"/>
              <a:t>područja</a:t>
            </a:r>
            <a:r>
              <a:rPr lang="en-US" dirty="0"/>
              <a:t>: </a:t>
            </a:r>
            <a:r>
              <a:rPr lang="en-US" dirty="0" err="1"/>
              <a:t>edukaciju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komunikaciju</a:t>
            </a:r>
            <a:r>
              <a:rPr lang="en-US" dirty="0"/>
              <a:t>. </a:t>
            </a:r>
            <a:r>
              <a:rPr lang="en-US" dirty="0" err="1"/>
              <a:t>Cilj</a:t>
            </a:r>
            <a:r>
              <a:rPr lang="en-US" dirty="0"/>
              <a:t> </a:t>
            </a:r>
            <a:r>
              <a:rPr lang="en-US" dirty="0" err="1"/>
              <a:t>razvoja</a:t>
            </a:r>
            <a:r>
              <a:rPr lang="en-US" dirty="0"/>
              <a:t> </a:t>
            </a:r>
            <a:r>
              <a:rPr lang="en-US" dirty="0" err="1"/>
              <a:t>aplikacija</a:t>
            </a:r>
            <a:r>
              <a:rPr lang="en-US" dirty="0"/>
              <a:t> jest </a:t>
            </a:r>
            <a:r>
              <a:rPr lang="en-US" dirty="0" err="1"/>
              <a:t>proces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samu</a:t>
            </a:r>
            <a:r>
              <a:rPr lang="en-US" dirty="0"/>
              <a:t> </a:t>
            </a:r>
            <a:r>
              <a:rPr lang="en-US" dirty="0" err="1"/>
              <a:t>komunikaciju</a:t>
            </a:r>
            <a:r>
              <a:rPr lang="en-US" dirty="0"/>
              <a:t> </a:t>
            </a:r>
            <a:r>
              <a:rPr lang="en-US" dirty="0" err="1"/>
              <a:t>krajnjim</a:t>
            </a:r>
            <a:r>
              <a:rPr lang="en-US" dirty="0"/>
              <a:t> </a:t>
            </a:r>
            <a:r>
              <a:rPr lang="en-US" dirty="0" err="1"/>
              <a:t>korisnicima</a:t>
            </a:r>
            <a:r>
              <a:rPr lang="en-US" dirty="0"/>
              <a:t> </a:t>
            </a:r>
            <a:r>
              <a:rPr lang="en-US" dirty="0" err="1"/>
              <a:t>učiniti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atraktivnijima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</a:t>
            </a:r>
            <a:r>
              <a:rPr lang="en-US" dirty="0" err="1"/>
              <a:t>ih</a:t>
            </a:r>
            <a:r>
              <a:rPr lang="en-US" dirty="0"/>
              <a:t> se </a:t>
            </a:r>
            <a:r>
              <a:rPr lang="en-US" dirty="0" err="1"/>
              <a:t>potaknulo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upotrebu</a:t>
            </a:r>
            <a:r>
              <a:rPr lang="en-US" dirty="0"/>
              <a:t> </a:t>
            </a:r>
            <a:r>
              <a:rPr lang="en-US" dirty="0" err="1"/>
              <a:t>aplikacije</a:t>
            </a:r>
            <a:r>
              <a:rPr lang="en-US" dirty="0"/>
              <a:t>. 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/>
              <a:t>U </a:t>
            </a:r>
            <a:r>
              <a:rPr lang="en-US" dirty="0" err="1"/>
              <a:t>projektu</a:t>
            </a:r>
            <a:r>
              <a:rPr lang="en-US" dirty="0"/>
              <a:t> ICT-AAC </a:t>
            </a:r>
            <a:r>
              <a:rPr lang="en-US" dirty="0" err="1"/>
              <a:t>razvijen</a:t>
            </a:r>
            <a:r>
              <a:rPr lang="en-US" dirty="0"/>
              <a:t> je </a:t>
            </a:r>
            <a:r>
              <a:rPr lang="en-US" dirty="0" err="1"/>
              <a:t>cijeli</a:t>
            </a:r>
            <a:r>
              <a:rPr lang="en-US" dirty="0"/>
              <a:t> </a:t>
            </a:r>
            <a:r>
              <a:rPr lang="en-US" dirty="0" err="1"/>
              <a:t>niz</a:t>
            </a:r>
            <a:r>
              <a:rPr lang="en-US" dirty="0"/>
              <a:t> </a:t>
            </a:r>
            <a:r>
              <a:rPr lang="en-US" dirty="0" err="1"/>
              <a:t>takvih</a:t>
            </a:r>
            <a:r>
              <a:rPr lang="en-US" dirty="0"/>
              <a:t> </a:t>
            </a:r>
            <a:r>
              <a:rPr lang="en-US" dirty="0" err="1"/>
              <a:t>aplikacija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se </a:t>
            </a:r>
            <a:r>
              <a:rPr lang="en-US" dirty="0" err="1"/>
              <a:t>koriste</a:t>
            </a:r>
            <a:r>
              <a:rPr lang="en-US" dirty="0"/>
              <a:t> u </a:t>
            </a:r>
            <a:r>
              <a:rPr lang="en-US" dirty="0" err="1"/>
              <a:t>radu</a:t>
            </a:r>
            <a:r>
              <a:rPr lang="en-US" dirty="0"/>
              <a:t> s </a:t>
            </a:r>
            <a:r>
              <a:rPr lang="en-US" dirty="0" err="1"/>
              <a:t>djecom</a:t>
            </a:r>
            <a:r>
              <a:rPr lang="en-US" dirty="0"/>
              <a:t> </a:t>
            </a:r>
            <a:r>
              <a:rPr lang="en-US" dirty="0" err="1"/>
              <a:t>mlađe</a:t>
            </a:r>
            <a:r>
              <a:rPr lang="en-US" dirty="0"/>
              <a:t> </a:t>
            </a:r>
            <a:r>
              <a:rPr lang="en-US" dirty="0" err="1"/>
              <a:t>predškolske</a:t>
            </a:r>
            <a:r>
              <a:rPr lang="en-US" dirty="0"/>
              <a:t> </a:t>
            </a:r>
            <a:r>
              <a:rPr lang="en-US" dirty="0" err="1"/>
              <a:t>dobi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složenim</a:t>
            </a:r>
            <a:r>
              <a:rPr lang="en-US" dirty="0"/>
              <a:t> </a:t>
            </a:r>
            <a:r>
              <a:rPr lang="en-US" dirty="0" err="1"/>
              <a:t>komunikacijskim</a:t>
            </a:r>
            <a:r>
              <a:rPr lang="en-US" dirty="0"/>
              <a:t> </a:t>
            </a:r>
            <a:r>
              <a:rPr lang="en-US" dirty="0" err="1"/>
              <a:t>potrebama</a:t>
            </a:r>
            <a:r>
              <a:rPr lang="en-US" dirty="0"/>
              <a:t>, u </a:t>
            </a:r>
            <a:r>
              <a:rPr lang="en-US" dirty="0" err="1"/>
              <a:t>radu</a:t>
            </a:r>
            <a:r>
              <a:rPr lang="en-US" dirty="0"/>
              <a:t> s </a:t>
            </a:r>
            <a:r>
              <a:rPr lang="en-US" dirty="0" err="1"/>
              <a:t>odraslim</a:t>
            </a:r>
            <a:r>
              <a:rPr lang="en-US" dirty="0"/>
              <a:t> </a:t>
            </a:r>
            <a:r>
              <a:rPr lang="en-US" dirty="0" err="1"/>
              <a:t>osobama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traumatskih</a:t>
            </a:r>
            <a:r>
              <a:rPr lang="en-US" dirty="0"/>
              <a:t> </a:t>
            </a:r>
            <a:r>
              <a:rPr lang="en-US" dirty="0" err="1"/>
              <a:t>ozljeda</a:t>
            </a:r>
            <a:r>
              <a:rPr lang="en-US" dirty="0"/>
              <a:t> </a:t>
            </a:r>
            <a:r>
              <a:rPr lang="en-US" dirty="0" err="1"/>
              <a:t>mozga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cerebrovaskularnog</a:t>
            </a:r>
            <a:r>
              <a:rPr lang="en-US" dirty="0"/>
              <a:t> </a:t>
            </a:r>
            <a:r>
              <a:rPr lang="en-US" dirty="0" err="1"/>
              <a:t>inzulta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rad s </a:t>
            </a:r>
            <a:r>
              <a:rPr lang="en-US" dirty="0" err="1"/>
              <a:t>djecom</a:t>
            </a:r>
            <a:r>
              <a:rPr lang="en-US" dirty="0"/>
              <a:t> </a:t>
            </a:r>
            <a:r>
              <a:rPr lang="en-US" dirty="0" err="1"/>
              <a:t>starije</a:t>
            </a:r>
            <a:r>
              <a:rPr lang="en-US" dirty="0"/>
              <a:t> </a:t>
            </a:r>
            <a:r>
              <a:rPr lang="en-US" dirty="0" err="1"/>
              <a:t>predškolske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mlađe</a:t>
            </a:r>
            <a:r>
              <a:rPr lang="en-US" dirty="0"/>
              <a:t> </a:t>
            </a:r>
            <a:r>
              <a:rPr lang="en-US" dirty="0" err="1"/>
              <a:t>školske</a:t>
            </a:r>
            <a:r>
              <a:rPr lang="en-US" dirty="0"/>
              <a:t> </a:t>
            </a:r>
            <a:r>
              <a:rPr lang="en-US" dirty="0" err="1"/>
              <a:t>dobi</a:t>
            </a:r>
            <a:r>
              <a:rPr lang="en-US" dirty="0"/>
              <a:t> </a:t>
            </a:r>
            <a:r>
              <a:rPr lang="en-US" dirty="0" err="1"/>
              <a:t>kod</a:t>
            </a:r>
            <a:r>
              <a:rPr lang="en-US" dirty="0"/>
              <a:t> </a:t>
            </a:r>
            <a:r>
              <a:rPr lang="en-US" dirty="0" err="1"/>
              <a:t>usvajanja</a:t>
            </a:r>
            <a:r>
              <a:rPr lang="en-US" dirty="0"/>
              <a:t> </a:t>
            </a:r>
            <a:r>
              <a:rPr lang="en-US" dirty="0" err="1"/>
              <a:t>vještina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prethode</a:t>
            </a:r>
            <a:r>
              <a:rPr lang="en-US" dirty="0"/>
              <a:t> </a:t>
            </a:r>
            <a:r>
              <a:rPr lang="en-US" dirty="0" err="1"/>
              <a:t>čitanju</a:t>
            </a:r>
            <a:r>
              <a:rPr lang="en-US" dirty="0"/>
              <a:t>, </a:t>
            </a:r>
            <a:r>
              <a:rPr lang="en-US" dirty="0" err="1"/>
              <a:t>pisanju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računanju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2211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Neke</a:t>
            </a:r>
            <a:r>
              <a:rPr lang="en-US" dirty="0" smtClean="0"/>
              <a:t> od </a:t>
            </a:r>
            <a:r>
              <a:rPr lang="en-US" dirty="0" err="1" smtClean="0"/>
              <a:t>aplikacija</a:t>
            </a:r>
            <a:r>
              <a:rPr lang="en-US" dirty="0" smtClean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ponudi</a:t>
            </a:r>
            <a:r>
              <a:rPr lang="en-US" dirty="0"/>
              <a:t> </a:t>
            </a:r>
            <a:r>
              <a:rPr lang="en-US" dirty="0" err="1"/>
              <a:t>razvijene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b="1" dirty="0"/>
              <a:t>Apple </a:t>
            </a:r>
            <a:r>
              <a:rPr lang="en-US" b="1" dirty="0" err="1"/>
              <a:t>iOS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b="1" dirty="0"/>
              <a:t>Google Android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korištenje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b="1" dirty="0" err="1"/>
              <a:t>Webu</a:t>
            </a:r>
            <a:r>
              <a:rPr lang="en-US" dirty="0"/>
              <a:t>: </a:t>
            </a:r>
            <a:r>
              <a:rPr lang="en-US" i="1" dirty="0"/>
              <a:t>Domino </a:t>
            </a:r>
            <a:r>
              <a:rPr lang="en-US" i="1" dirty="0" err="1"/>
              <a:t>brojalica</a:t>
            </a:r>
            <a:r>
              <a:rPr lang="en-US" i="1" dirty="0"/>
              <a:t>, e-</a:t>
            </a:r>
            <a:r>
              <a:rPr lang="en-US" i="1" dirty="0" err="1"/>
              <a:t>Galerija</a:t>
            </a:r>
            <a:r>
              <a:rPr lang="en-US" i="1" dirty="0"/>
              <a:t>, e-</a:t>
            </a:r>
            <a:r>
              <a:rPr lang="en-US" i="1" dirty="0" err="1"/>
              <a:t>Galerija</a:t>
            </a:r>
            <a:r>
              <a:rPr lang="en-US" i="1" dirty="0"/>
              <a:t> Senior, </a:t>
            </a:r>
            <a:r>
              <a:rPr lang="en-US" i="1" dirty="0" err="1"/>
              <a:t>Glaskalica</a:t>
            </a:r>
            <a:r>
              <a:rPr lang="en-US" i="1" dirty="0"/>
              <a:t>, HAKOM </a:t>
            </a:r>
            <a:r>
              <a:rPr lang="en-US" i="1" dirty="0" err="1"/>
              <a:t>Kviz</a:t>
            </a:r>
            <a:r>
              <a:rPr lang="en-US" i="1" dirty="0"/>
              <a:t>, </a:t>
            </a:r>
            <a:r>
              <a:rPr lang="en-US" i="1" dirty="0" err="1"/>
              <a:t>Jezična</a:t>
            </a:r>
            <a:r>
              <a:rPr lang="en-US" i="1" dirty="0"/>
              <a:t> </a:t>
            </a:r>
            <a:r>
              <a:rPr lang="en-US" i="1" dirty="0" err="1"/>
              <a:t>gradilica</a:t>
            </a:r>
            <a:r>
              <a:rPr lang="en-US" i="1" dirty="0"/>
              <a:t>, </a:t>
            </a:r>
            <a:r>
              <a:rPr lang="en-US" i="1" dirty="0" err="1"/>
              <a:t>Koliko</a:t>
            </a:r>
            <a:r>
              <a:rPr lang="en-US" i="1" dirty="0"/>
              <a:t> je sati, </a:t>
            </a:r>
            <a:r>
              <a:rPr lang="en-US" i="1" dirty="0" err="1"/>
              <a:t>Komunikacijski</a:t>
            </a:r>
            <a:r>
              <a:rPr lang="en-US" i="1" dirty="0"/>
              <a:t> </a:t>
            </a:r>
            <a:r>
              <a:rPr lang="en-US" i="1" dirty="0" err="1"/>
              <a:t>ključevi</a:t>
            </a:r>
            <a:r>
              <a:rPr lang="en-US" i="1" dirty="0"/>
              <a:t>, </a:t>
            </a:r>
            <a:r>
              <a:rPr lang="en-US" i="1" dirty="0" err="1"/>
              <a:t>Komunikator</a:t>
            </a:r>
            <a:r>
              <a:rPr lang="en-US" i="1" dirty="0"/>
              <a:t>, </a:t>
            </a:r>
            <a:r>
              <a:rPr lang="en-US" i="1" dirty="0" err="1"/>
              <a:t>Komunikator</a:t>
            </a:r>
            <a:r>
              <a:rPr lang="en-US" i="1" dirty="0"/>
              <a:t>+, Mala </a:t>
            </a:r>
            <a:r>
              <a:rPr lang="en-US" i="1" dirty="0" err="1"/>
              <a:t>Glaskalica</a:t>
            </a:r>
            <a:r>
              <a:rPr lang="en-US" i="1" dirty="0"/>
              <a:t>, </a:t>
            </a:r>
            <a:r>
              <a:rPr lang="en-US" i="1" dirty="0" err="1"/>
              <a:t>Matematička</a:t>
            </a:r>
            <a:r>
              <a:rPr lang="en-US" i="1" dirty="0"/>
              <a:t> </a:t>
            </a:r>
            <a:r>
              <a:rPr lang="en-US" i="1" dirty="0" err="1"/>
              <a:t>igraonica</a:t>
            </a:r>
            <a:r>
              <a:rPr lang="en-US" i="1" dirty="0"/>
              <a:t>, </a:t>
            </a:r>
            <a:r>
              <a:rPr lang="en-US" i="1" dirty="0" err="1"/>
              <a:t>Matematički</a:t>
            </a:r>
            <a:r>
              <a:rPr lang="en-US" i="1" dirty="0"/>
              <a:t> </a:t>
            </a:r>
            <a:r>
              <a:rPr lang="en-US" i="1" dirty="0" err="1"/>
              <a:t>vrtuljak</a:t>
            </a:r>
            <a:r>
              <a:rPr lang="en-US" i="1" dirty="0"/>
              <a:t>, </a:t>
            </a:r>
            <a:r>
              <a:rPr lang="en-US" i="1" dirty="0" err="1"/>
              <a:t>Matematika</a:t>
            </a:r>
            <a:r>
              <a:rPr lang="en-US" i="1" dirty="0"/>
              <a:t>, </a:t>
            </a:r>
            <a:r>
              <a:rPr lang="en-US" i="1" dirty="0" err="1"/>
              <a:t>Pamtilica</a:t>
            </a:r>
            <a:r>
              <a:rPr lang="en-US" i="1" dirty="0"/>
              <a:t>, </a:t>
            </a:r>
            <a:r>
              <a:rPr lang="en-US" i="1" dirty="0" err="1"/>
              <a:t>Pisalica</a:t>
            </a:r>
            <a:r>
              <a:rPr lang="en-US" i="1" dirty="0"/>
              <a:t>, </a:t>
            </a:r>
            <a:r>
              <a:rPr lang="en-US" i="1" dirty="0" err="1"/>
              <a:t>Ponašalica</a:t>
            </a:r>
            <a:r>
              <a:rPr lang="en-US" i="1" dirty="0"/>
              <a:t>, </a:t>
            </a:r>
            <a:r>
              <a:rPr lang="en-US" i="1" dirty="0" err="1"/>
              <a:t>Prepoznaj</a:t>
            </a:r>
            <a:r>
              <a:rPr lang="en-US" i="1" dirty="0"/>
              <a:t> </a:t>
            </a:r>
            <a:r>
              <a:rPr lang="en-US" i="1" dirty="0" err="1"/>
              <a:t>pojmove</a:t>
            </a:r>
            <a:r>
              <a:rPr lang="en-US" i="1" dirty="0"/>
              <a:t>, </a:t>
            </a:r>
            <a:r>
              <a:rPr lang="en-US" i="1" dirty="0" err="1"/>
              <a:t>Pričajmo</a:t>
            </a:r>
            <a:r>
              <a:rPr lang="en-US" i="1" dirty="0"/>
              <a:t> </a:t>
            </a:r>
            <a:r>
              <a:rPr lang="en-US" i="1" dirty="0" err="1"/>
              <a:t>slikama</a:t>
            </a:r>
            <a:r>
              <a:rPr lang="en-US" i="1" dirty="0"/>
              <a:t>, </a:t>
            </a:r>
            <a:r>
              <a:rPr lang="en-US" i="1" dirty="0" err="1"/>
              <a:t>Prskalice</a:t>
            </a:r>
            <a:r>
              <a:rPr lang="en-US" i="1" dirty="0"/>
              <a:t>, </a:t>
            </a:r>
            <a:r>
              <a:rPr lang="en-US" i="1" dirty="0" err="1"/>
              <a:t>Slovarica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boje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čitati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mjere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prijedloge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riječi</a:t>
            </a:r>
            <a:r>
              <a:rPr lang="en-US" i="1" dirty="0"/>
              <a:t>, </a:t>
            </a:r>
            <a:r>
              <a:rPr lang="en-US" i="1" dirty="0" err="1"/>
              <a:t>Učimo</a:t>
            </a:r>
            <a:r>
              <a:rPr lang="en-US" i="1" dirty="0"/>
              <a:t> </a:t>
            </a:r>
            <a:r>
              <a:rPr lang="en-US" i="1" dirty="0" err="1"/>
              <a:t>slogove</a:t>
            </a:r>
            <a:r>
              <a:rPr lang="en-US" i="1" dirty="0"/>
              <a:t>, </a:t>
            </a:r>
            <a:r>
              <a:rPr lang="en-US" i="1" dirty="0" err="1"/>
              <a:t>Vizualni</a:t>
            </a:r>
            <a:r>
              <a:rPr lang="en-US" i="1" dirty="0"/>
              <a:t> </a:t>
            </a:r>
            <a:r>
              <a:rPr lang="en-US" i="1" dirty="0" err="1"/>
              <a:t>raspored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i="1" dirty="0" err="1"/>
              <a:t>Vremenski</a:t>
            </a:r>
            <a:r>
              <a:rPr lang="en-US" i="1" dirty="0"/>
              <a:t> </a:t>
            </a:r>
            <a:r>
              <a:rPr lang="en-US" i="1" dirty="0" err="1"/>
              <a:t>vrtuljak</a:t>
            </a:r>
            <a:r>
              <a:rPr lang="en-US" i="1" dirty="0"/>
              <a:t>. 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820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474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9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95" y="-43872"/>
            <a:ext cx="12034509" cy="676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2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54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2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5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66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365124"/>
            <a:ext cx="10547777" cy="593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27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56579"/>
            <a:ext cx="10532586" cy="592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29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4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332</Words>
  <Application>Microsoft Office PowerPoint</Application>
  <PresentationFormat>Widescreen</PresentationFormat>
  <Paragraphs>23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Roboto</vt:lpstr>
      <vt:lpstr>Office Theme</vt:lpstr>
      <vt:lpstr>MATERIJALI DOSTUPNI NA WEB STRANICI  INKLUZIJA.ONLINE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Predmet: Moja okolina</vt:lpstr>
      <vt:lpstr>PowerPoint Presentation</vt:lpstr>
      <vt:lpstr>Individualizacija (lakši i teži nivo)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ICT-AAC i druge aplikacije na tabletima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STRATEGIJE PODRŠKE ZA USVAJANJE PRIMJERENIH PONAŠANJA</dc:title>
  <dc:creator>Vehid Muhić</dc:creator>
  <cp:lastModifiedBy>Vehid Muhić</cp:lastModifiedBy>
  <cp:revision>73</cp:revision>
  <dcterms:created xsi:type="dcterms:W3CDTF">2023-10-23T23:18:39Z</dcterms:created>
  <dcterms:modified xsi:type="dcterms:W3CDTF">2023-12-10T08:51:48Z</dcterms:modified>
</cp:coreProperties>
</file>