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302" r:id="rId4"/>
    <p:sldId id="310" r:id="rId5"/>
    <p:sldId id="316" r:id="rId6"/>
    <p:sldId id="312" r:id="rId7"/>
    <p:sldId id="311" r:id="rId8"/>
    <p:sldId id="308" r:id="rId9"/>
    <p:sldId id="309" r:id="rId10"/>
    <p:sldId id="305" r:id="rId11"/>
    <p:sldId id="257" r:id="rId12"/>
    <p:sldId id="296" r:id="rId13"/>
    <p:sldId id="297" r:id="rId14"/>
    <p:sldId id="298" r:id="rId15"/>
    <p:sldId id="299" r:id="rId16"/>
    <p:sldId id="300" r:id="rId17"/>
    <p:sldId id="288" r:id="rId18"/>
    <p:sldId id="289" r:id="rId19"/>
    <p:sldId id="290" r:id="rId20"/>
    <p:sldId id="291" r:id="rId21"/>
    <p:sldId id="292" r:id="rId22"/>
    <p:sldId id="265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94" r:id="rId34"/>
    <p:sldId id="295" r:id="rId35"/>
    <p:sldId id="282" r:id="rId36"/>
    <p:sldId id="283" r:id="rId37"/>
    <p:sldId id="285" r:id="rId38"/>
    <p:sldId id="313" r:id="rId39"/>
    <p:sldId id="314" r:id="rId40"/>
    <p:sldId id="315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44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5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792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73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4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86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7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65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29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63940-5EC2-4653-8F7E-72191B27E678}" type="datetimeFigureOut">
              <a:rPr lang="en-US" smtClean="0"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BB4-EEB9-46C9-A718-594D0AB24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7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STRATEGIJE </a:t>
            </a:r>
            <a:r>
              <a:rPr lang="en-US" smtClean="0"/>
              <a:t>PODRŠKE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ZA </a:t>
            </a:r>
            <a:r>
              <a:rPr lang="en-US" dirty="0" smtClean="0"/>
              <a:t>USVAJANJE </a:t>
            </a:r>
            <a:r>
              <a:rPr lang="en-US" smtClean="0"/>
              <a:t>PRIMJERENIH </a:t>
            </a:r>
            <a:r>
              <a:rPr lang="en-US" smtClean="0"/>
              <a:t>PONAŠANJA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Pripremila</a:t>
            </a:r>
            <a:r>
              <a:rPr lang="en-US" dirty="0" smtClean="0"/>
              <a:t>: </a:t>
            </a:r>
            <a:r>
              <a:rPr lang="en-US" dirty="0" err="1" smtClean="0"/>
              <a:t>Emina</a:t>
            </a:r>
            <a:r>
              <a:rPr lang="en-US" dirty="0" smtClean="0"/>
              <a:t> </a:t>
            </a:r>
            <a:r>
              <a:rPr lang="en-US" dirty="0" err="1" smtClean="0"/>
              <a:t>Katardžić</a:t>
            </a:r>
            <a:r>
              <a:rPr lang="en-US" dirty="0" smtClean="0"/>
              <a:t> Muhić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597" t="6772" r="15386" b="-388"/>
          <a:stretch/>
        </p:blipFill>
        <p:spPr>
          <a:xfrm>
            <a:off x="8719595" y="4074289"/>
            <a:ext cx="3263658" cy="24901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87570" y="562976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err="1">
                <a:solidFill>
                  <a:srgbClr val="777777"/>
                </a:solidFill>
                <a:latin typeface="Roboto"/>
              </a:rPr>
              <a:t>Objavljivanje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  <a:r>
              <a:rPr lang="en-US" dirty="0" err="1">
                <a:solidFill>
                  <a:srgbClr val="777777"/>
                </a:solidFill>
                <a:latin typeface="Roboto"/>
              </a:rPr>
              <a:t>ovog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  <a:r>
              <a:rPr lang="en-US" dirty="0" err="1">
                <a:solidFill>
                  <a:srgbClr val="777777"/>
                </a:solidFill>
                <a:latin typeface="Roboto"/>
              </a:rPr>
              <a:t>materijala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je </a:t>
            </a:r>
            <a:r>
              <a:rPr lang="en-US" dirty="0" err="1">
                <a:solidFill>
                  <a:srgbClr val="777777"/>
                </a:solidFill>
                <a:latin typeface="Roboto"/>
              </a:rPr>
              <a:t>finansirano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  <a:r>
              <a:rPr lang="en-US" dirty="0" err="1">
                <a:solidFill>
                  <a:srgbClr val="777777"/>
                </a:solidFill>
                <a:latin typeface="Roboto"/>
              </a:rPr>
              <a:t>grantom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  <a:r>
              <a:rPr lang="en-US" dirty="0" err="1">
                <a:solidFill>
                  <a:srgbClr val="777777"/>
                </a:solidFill>
                <a:latin typeface="Roboto"/>
              </a:rPr>
              <a:t>Ministarstva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  <a:r>
              <a:rPr lang="en-US" dirty="0" err="1">
                <a:solidFill>
                  <a:srgbClr val="777777"/>
                </a:solidFill>
                <a:latin typeface="Roboto"/>
              </a:rPr>
              <a:t>vanjskih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  <a:r>
              <a:rPr lang="en-US" dirty="0" err="1">
                <a:solidFill>
                  <a:srgbClr val="777777"/>
                </a:solidFill>
                <a:latin typeface="Roboto"/>
              </a:rPr>
              <a:t>poslova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</a:p>
          <a:p>
            <a:pPr algn="ctr"/>
            <a:r>
              <a:rPr lang="en-US" dirty="0" err="1">
                <a:solidFill>
                  <a:srgbClr val="777777"/>
                </a:solidFill>
                <a:latin typeface="Roboto"/>
              </a:rPr>
              <a:t>Sjedinjenih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  <a:r>
              <a:rPr lang="en-US" dirty="0" err="1">
                <a:solidFill>
                  <a:srgbClr val="777777"/>
                </a:solidFill>
                <a:latin typeface="Roboto"/>
              </a:rPr>
              <a:t>Američkih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</a:t>
            </a:r>
            <a:r>
              <a:rPr lang="en-US" dirty="0" err="1">
                <a:solidFill>
                  <a:srgbClr val="777777"/>
                </a:solidFill>
                <a:latin typeface="Roboto"/>
              </a:rPr>
              <a:t>Država</a:t>
            </a:r>
            <a:r>
              <a:rPr lang="en-US" dirty="0">
                <a:solidFill>
                  <a:srgbClr val="777777"/>
                </a:solidFill>
                <a:latin typeface="Roboto"/>
              </a:rPr>
              <a:t> (Department of State). 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6976" r="1905"/>
          <a:stretch/>
        </p:blipFill>
        <p:spPr>
          <a:xfrm>
            <a:off x="0" y="4990016"/>
            <a:ext cx="2951545" cy="157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3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Mnoga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predstavljaju</a:t>
            </a:r>
            <a:r>
              <a:rPr lang="en-US" dirty="0"/>
              <a:t> </a:t>
            </a:r>
            <a:r>
              <a:rPr lang="en-US" dirty="0" err="1"/>
              <a:t>reakcije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prethodna</a:t>
            </a:r>
            <a:r>
              <a:rPr lang="en-US" dirty="0"/>
              <a:t> </a:t>
            </a:r>
            <a:r>
              <a:rPr lang="en-US" dirty="0" err="1"/>
              <a:t>iskustva</a:t>
            </a:r>
            <a:r>
              <a:rPr lang="en-US" dirty="0"/>
              <a:t>. </a:t>
            </a:r>
            <a:r>
              <a:rPr lang="en-US" dirty="0" err="1"/>
              <a:t>Beba</a:t>
            </a:r>
            <a:r>
              <a:rPr lang="en-US" dirty="0"/>
              <a:t> </a:t>
            </a:r>
            <a:r>
              <a:rPr lang="en-US" dirty="0" err="1"/>
              <a:t>kojoj</a:t>
            </a:r>
            <a:r>
              <a:rPr lang="en-US" dirty="0"/>
              <a:t> se </a:t>
            </a:r>
            <a:r>
              <a:rPr lang="en-US" dirty="0" err="1" smtClean="0"/>
              <a:t>osmjehujemo</a:t>
            </a:r>
            <a:r>
              <a:rPr lang="en-US" dirty="0" smtClean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guče</a:t>
            </a:r>
            <a:r>
              <a:rPr lang="en-US" dirty="0"/>
              <a:t> – </a:t>
            </a:r>
            <a:r>
              <a:rPr lang="en-US" dirty="0" err="1"/>
              <a:t>gukaće</a:t>
            </a:r>
            <a:r>
              <a:rPr lang="en-US" dirty="0"/>
              <a:t> </a:t>
            </a:r>
            <a:r>
              <a:rPr lang="en-US" dirty="0" err="1"/>
              <a:t>češće</a:t>
            </a:r>
            <a:r>
              <a:rPr lang="en-US" dirty="0"/>
              <a:t>. </a:t>
            </a:r>
            <a:r>
              <a:rPr lang="en-US" dirty="0" err="1"/>
              <a:t>Isto</a:t>
            </a:r>
            <a:r>
              <a:rPr lang="en-US" dirty="0"/>
              <a:t> </a:t>
            </a:r>
            <a:r>
              <a:rPr lang="en-US" dirty="0" err="1"/>
              <a:t>važi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problematična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.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 smtClean="0"/>
              <a:t>dijete</a:t>
            </a:r>
            <a:r>
              <a:rPr lang="en-US" dirty="0" smtClean="0"/>
              <a:t> </a:t>
            </a:r>
            <a:r>
              <a:rPr lang="en-US" dirty="0" err="1"/>
              <a:t>nauči</a:t>
            </a:r>
            <a:r>
              <a:rPr lang="en-US" dirty="0"/>
              <a:t> da </a:t>
            </a:r>
            <a:r>
              <a:rPr lang="en-US" dirty="0" err="1"/>
              <a:t>ga</a:t>
            </a:r>
            <a:r>
              <a:rPr lang="en-US" dirty="0"/>
              <a:t> </a:t>
            </a:r>
            <a:r>
              <a:rPr lang="en-US" dirty="0" err="1"/>
              <a:t>vikanje</a:t>
            </a:r>
            <a:r>
              <a:rPr lang="en-US" dirty="0"/>
              <a:t> </a:t>
            </a:r>
            <a:r>
              <a:rPr lang="en-US" dirty="0" err="1" smtClean="0"/>
              <a:t>spašava</a:t>
            </a:r>
            <a:r>
              <a:rPr lang="en-US" dirty="0" smtClean="0"/>
              <a:t> </a:t>
            </a:r>
            <a:r>
              <a:rPr lang="en-US" dirty="0" err="1"/>
              <a:t>neprijatnog</a:t>
            </a:r>
            <a:r>
              <a:rPr lang="en-US" dirty="0"/>
              <a:t> </a:t>
            </a:r>
            <a:r>
              <a:rPr lang="en-US" dirty="0" err="1"/>
              <a:t>zadatka</a:t>
            </a:r>
            <a:r>
              <a:rPr lang="en-US" dirty="0"/>
              <a:t>, </a:t>
            </a:r>
            <a:r>
              <a:rPr lang="en-US" dirty="0" err="1"/>
              <a:t>ono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češće</a:t>
            </a:r>
            <a:r>
              <a:rPr lang="en-US" dirty="0"/>
              <a:t> </a:t>
            </a:r>
            <a:r>
              <a:rPr lang="en-US" dirty="0" err="1"/>
              <a:t>vikati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b="1" i="1" dirty="0" err="1"/>
              <a:t>Način</a:t>
            </a:r>
            <a:r>
              <a:rPr lang="en-US" b="1" i="1" dirty="0"/>
              <a:t> </a:t>
            </a:r>
            <a:r>
              <a:rPr lang="en-US" b="1" i="1" dirty="0" err="1"/>
              <a:t>na</a:t>
            </a:r>
            <a:r>
              <a:rPr lang="en-US" b="1" i="1" dirty="0"/>
              <a:t> </a:t>
            </a:r>
            <a:r>
              <a:rPr lang="en-US" b="1" i="1" dirty="0" err="1"/>
              <a:t>koji</a:t>
            </a:r>
            <a:r>
              <a:rPr lang="en-US" b="1" i="1" dirty="0"/>
              <a:t> </a:t>
            </a:r>
            <a:r>
              <a:rPr lang="en-US" b="1" i="1" dirty="0" err="1"/>
              <a:t>reagujemo</a:t>
            </a:r>
            <a:r>
              <a:rPr lang="en-US" b="1" i="1" dirty="0"/>
              <a:t> </a:t>
            </a:r>
            <a:r>
              <a:rPr lang="en-US" b="1" i="1" dirty="0" err="1"/>
              <a:t>na</a:t>
            </a:r>
            <a:r>
              <a:rPr lang="en-US" b="1" i="1" dirty="0"/>
              <a:t> </a:t>
            </a:r>
            <a:r>
              <a:rPr lang="en-US" b="1" i="1" dirty="0" err="1" smtClean="0"/>
              <a:t>djetetove</a:t>
            </a:r>
            <a:r>
              <a:rPr lang="en-US" b="1" i="1" dirty="0" smtClean="0"/>
              <a:t> </a:t>
            </a:r>
            <a:r>
              <a:rPr lang="en-US" b="1" i="1" dirty="0" err="1"/>
              <a:t>postupke</a:t>
            </a:r>
            <a:r>
              <a:rPr lang="en-US" b="1" i="1" dirty="0"/>
              <a:t> </a:t>
            </a:r>
            <a:r>
              <a:rPr lang="en-US" b="1" i="1" dirty="0" err="1"/>
              <a:t>može</a:t>
            </a:r>
            <a:r>
              <a:rPr lang="en-US" b="1" i="1" dirty="0"/>
              <a:t> da </a:t>
            </a:r>
            <a:r>
              <a:rPr lang="en-US" b="1" i="1" dirty="0" err="1"/>
              <a:t>ima</a:t>
            </a:r>
            <a:r>
              <a:rPr lang="en-US" b="1" i="1" dirty="0"/>
              <a:t> </a:t>
            </a:r>
            <a:r>
              <a:rPr lang="en-US" b="1" i="1" dirty="0" err="1"/>
              <a:t>značajan</a:t>
            </a:r>
            <a:r>
              <a:rPr lang="en-US" b="1" i="1" dirty="0"/>
              <a:t> </a:t>
            </a:r>
            <a:r>
              <a:rPr lang="en-US" b="1" i="1" dirty="0" err="1"/>
              <a:t>efekat</a:t>
            </a:r>
            <a:r>
              <a:rPr lang="en-US" b="1" i="1" dirty="0"/>
              <a:t> </a:t>
            </a:r>
            <a:r>
              <a:rPr lang="en-US" b="1" i="1" dirty="0" err="1"/>
              <a:t>na</a:t>
            </a:r>
            <a:r>
              <a:rPr lang="en-US" b="1" i="1" dirty="0"/>
              <a:t> </a:t>
            </a:r>
            <a:r>
              <a:rPr lang="en-US" b="1" i="1" dirty="0" err="1"/>
              <a:t>ono</a:t>
            </a:r>
            <a:r>
              <a:rPr lang="en-US" b="1" i="1" dirty="0"/>
              <a:t> </a:t>
            </a:r>
            <a:r>
              <a:rPr lang="en-US" b="1" i="1" dirty="0" err="1"/>
              <a:t>što</a:t>
            </a:r>
            <a:r>
              <a:rPr lang="en-US" b="1" i="1" dirty="0"/>
              <a:t> </a:t>
            </a:r>
            <a:r>
              <a:rPr lang="en-US" b="1" i="1" dirty="0" err="1"/>
              <a:t>će</a:t>
            </a:r>
            <a:r>
              <a:rPr lang="en-US" b="1" i="1" dirty="0"/>
              <a:t> </a:t>
            </a:r>
            <a:r>
              <a:rPr lang="en-US" b="1" i="1" dirty="0" err="1" smtClean="0"/>
              <a:t>dijete</a:t>
            </a:r>
            <a:r>
              <a:rPr lang="en-US" b="1" i="1" dirty="0" smtClean="0"/>
              <a:t> </a:t>
            </a:r>
            <a:r>
              <a:rPr lang="en-US" b="1" i="1" dirty="0" err="1"/>
              <a:t>uraditi</a:t>
            </a:r>
            <a:r>
              <a:rPr lang="en-US" b="1" i="1" dirty="0"/>
              <a:t> </a:t>
            </a:r>
            <a:r>
              <a:rPr lang="en-US" b="1" i="1" dirty="0" err="1" smtClean="0"/>
              <a:t>sljedeći</a:t>
            </a:r>
            <a:r>
              <a:rPr lang="en-US" b="1" i="1" dirty="0" smtClean="0"/>
              <a:t> put </a:t>
            </a:r>
            <a:r>
              <a:rPr lang="en-US" b="1" i="1" dirty="0"/>
              <a:t>u </a:t>
            </a:r>
            <a:r>
              <a:rPr lang="en-US" b="1" i="1" dirty="0" err="1"/>
              <a:t>sličnoj</a:t>
            </a:r>
            <a:r>
              <a:rPr lang="en-US" b="1" i="1" dirty="0"/>
              <a:t> </a:t>
            </a:r>
            <a:r>
              <a:rPr lang="en-US" b="1" i="1" dirty="0" err="1"/>
              <a:t>situaciji</a:t>
            </a:r>
            <a:r>
              <a:rPr lang="en-US" b="1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58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Strategije</a:t>
            </a:r>
            <a:r>
              <a:rPr lang="en-US" dirty="0" smtClean="0"/>
              <a:t> </a:t>
            </a:r>
            <a:r>
              <a:rPr lang="en-US" dirty="0" err="1" smtClean="0"/>
              <a:t>podrške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usvajanje</a:t>
            </a:r>
            <a:r>
              <a:rPr lang="en-US" dirty="0" smtClean="0"/>
              <a:t> </a:t>
            </a:r>
            <a:r>
              <a:rPr lang="en-US" dirty="0" err="1" smtClean="0"/>
              <a:t>primjerenih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 u </a:t>
            </a:r>
            <a:r>
              <a:rPr lang="en-US" dirty="0" err="1" smtClean="0"/>
              <a:t>učionici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err="1" smtClean="0"/>
              <a:t>Korisno</a:t>
            </a:r>
            <a:r>
              <a:rPr lang="en-US" dirty="0" smtClean="0"/>
              <a:t> je </a:t>
            </a:r>
            <a:r>
              <a:rPr lang="en-US" dirty="0" err="1" smtClean="0"/>
              <a:t>istaknuti</a:t>
            </a:r>
            <a:r>
              <a:rPr lang="en-US" dirty="0" smtClean="0"/>
              <a:t> </a:t>
            </a:r>
            <a:r>
              <a:rPr lang="en-US" dirty="0" err="1" smtClean="0"/>
              <a:t>manji</a:t>
            </a:r>
            <a:r>
              <a:rPr lang="en-US" dirty="0" smtClean="0"/>
              <a:t> </a:t>
            </a:r>
            <a:r>
              <a:rPr lang="en-US" dirty="0" err="1" smtClean="0"/>
              <a:t>broj</a:t>
            </a:r>
            <a:r>
              <a:rPr lang="en-US" dirty="0" smtClean="0"/>
              <a:t> </a:t>
            </a:r>
            <a:r>
              <a:rPr lang="en-US" dirty="0" err="1" smtClean="0"/>
              <a:t>kratkih</a:t>
            </a:r>
            <a:r>
              <a:rPr lang="en-US" dirty="0" smtClean="0"/>
              <a:t>, </a:t>
            </a:r>
            <a:r>
              <a:rPr lang="en-US" dirty="0" err="1" smtClean="0"/>
              <a:t>jasnih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pozitivno</a:t>
            </a:r>
            <a:r>
              <a:rPr lang="en-US" dirty="0" smtClean="0"/>
              <a:t> </a:t>
            </a:r>
            <a:r>
              <a:rPr lang="en-US" dirty="0" err="1" smtClean="0"/>
              <a:t>oblikovanih</a:t>
            </a:r>
            <a:r>
              <a:rPr lang="en-US" dirty="0" smtClean="0"/>
              <a:t>,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slikovno</a:t>
            </a:r>
            <a:r>
              <a:rPr lang="en-US" dirty="0" smtClean="0"/>
              <a:t> </a:t>
            </a:r>
            <a:r>
              <a:rPr lang="en-US" dirty="0" err="1" smtClean="0"/>
              <a:t>prikazanih</a:t>
            </a:r>
            <a:r>
              <a:rPr lang="en-US" dirty="0" smtClean="0"/>
              <a:t> </a:t>
            </a:r>
            <a:r>
              <a:rPr lang="en-US" dirty="0" err="1" smtClean="0"/>
              <a:t>pravila</a:t>
            </a:r>
            <a:r>
              <a:rPr lang="en-US" dirty="0" smtClean="0"/>
              <a:t>.</a:t>
            </a:r>
          </a:p>
          <a:p>
            <a:pPr algn="just"/>
            <a:r>
              <a:rPr lang="en-US" b="1" dirty="0" err="1" smtClean="0"/>
              <a:t>Prijedlog</a:t>
            </a:r>
            <a:r>
              <a:rPr lang="en-US" b="1" dirty="0" smtClean="0"/>
              <a:t> </a:t>
            </a:r>
            <a:r>
              <a:rPr lang="en-US" b="1" dirty="0" err="1" smtClean="0"/>
              <a:t>mogućih</a:t>
            </a:r>
            <a:r>
              <a:rPr lang="en-US" b="1" dirty="0" smtClean="0"/>
              <a:t> </a:t>
            </a:r>
            <a:r>
              <a:rPr lang="en-US" b="1" dirty="0" err="1" smtClean="0"/>
              <a:t>pravila</a:t>
            </a:r>
            <a:r>
              <a:rPr lang="en-US" b="1" dirty="0" smtClean="0"/>
              <a:t>:</a:t>
            </a:r>
          </a:p>
          <a:p>
            <a:pPr lvl="1" algn="just"/>
            <a:r>
              <a:rPr lang="en-US" dirty="0" err="1"/>
              <a:t>P</a:t>
            </a:r>
            <a:r>
              <a:rPr lang="en-US" dirty="0" err="1" smtClean="0"/>
              <a:t>ažljivo</a:t>
            </a:r>
            <a:r>
              <a:rPr lang="en-US" dirty="0" smtClean="0"/>
              <a:t> </a:t>
            </a:r>
            <a:r>
              <a:rPr lang="en-US" dirty="0" err="1" smtClean="0"/>
              <a:t>slušamo</a:t>
            </a:r>
            <a:r>
              <a:rPr lang="en-US" dirty="0" smtClean="0"/>
              <a:t> </a:t>
            </a:r>
            <a:r>
              <a:rPr lang="en-US" dirty="0" err="1" smtClean="0"/>
              <a:t>dok</a:t>
            </a:r>
            <a:r>
              <a:rPr lang="en-US" dirty="0" smtClean="0"/>
              <a:t> </a:t>
            </a:r>
            <a:r>
              <a:rPr lang="en-US" dirty="0" err="1" smtClean="0"/>
              <a:t>neko</a:t>
            </a:r>
            <a:r>
              <a:rPr lang="en-US" dirty="0" smtClean="0"/>
              <a:t> </a:t>
            </a:r>
            <a:r>
              <a:rPr lang="en-US" dirty="0" err="1" smtClean="0"/>
              <a:t>govori</a:t>
            </a:r>
            <a:r>
              <a:rPr lang="en-US" dirty="0"/>
              <a:t>.</a:t>
            </a:r>
            <a:endParaRPr lang="en-US" dirty="0" smtClean="0"/>
          </a:p>
          <a:p>
            <a:pPr lvl="1" algn="just"/>
            <a:r>
              <a:rPr lang="en-US" dirty="0" err="1" smtClean="0"/>
              <a:t>Slušamo</a:t>
            </a:r>
            <a:r>
              <a:rPr lang="en-US" dirty="0" smtClean="0"/>
              <a:t> </a:t>
            </a:r>
            <a:r>
              <a:rPr lang="en-US" dirty="0" err="1" smtClean="0"/>
              <a:t>upute</a:t>
            </a:r>
            <a:r>
              <a:rPr lang="en-US" dirty="0"/>
              <a:t> </a:t>
            </a:r>
            <a:r>
              <a:rPr lang="en-US" dirty="0" err="1" smtClean="0"/>
              <a:t>učiteljice</a:t>
            </a:r>
            <a:r>
              <a:rPr lang="en-US" dirty="0"/>
              <a:t>.</a:t>
            </a:r>
            <a:endParaRPr lang="en-US" dirty="0" smtClean="0"/>
          </a:p>
          <a:p>
            <a:pPr lvl="1" algn="just"/>
            <a:r>
              <a:rPr lang="en-US" dirty="0" err="1" smtClean="0"/>
              <a:t>Radimo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zadatku</a:t>
            </a:r>
            <a:r>
              <a:rPr lang="en-US" dirty="0"/>
              <a:t>.</a:t>
            </a:r>
            <a:endParaRPr lang="en-US" dirty="0" smtClean="0"/>
          </a:p>
          <a:p>
            <a:pPr lvl="1" algn="just"/>
            <a:r>
              <a:rPr lang="en-US" dirty="0" err="1" smtClean="0"/>
              <a:t>Zadatke</a:t>
            </a:r>
            <a:r>
              <a:rPr lang="en-US" dirty="0" smtClean="0"/>
              <a:t> </a:t>
            </a:r>
            <a:r>
              <a:rPr lang="en-US" dirty="0" err="1" smtClean="0"/>
              <a:t>radimo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predviđenom</a:t>
            </a:r>
            <a:r>
              <a:rPr lang="en-US" dirty="0" smtClean="0"/>
              <a:t> </a:t>
            </a:r>
            <a:r>
              <a:rPr lang="en-US" dirty="0" err="1" smtClean="0"/>
              <a:t>mjestu</a:t>
            </a:r>
            <a:r>
              <a:rPr lang="en-US" dirty="0"/>
              <a:t>.</a:t>
            </a:r>
            <a:endParaRPr lang="en-US" dirty="0" smtClean="0"/>
          </a:p>
          <a:p>
            <a:pPr lvl="1" algn="just"/>
            <a:r>
              <a:rPr lang="en-US" dirty="0" err="1" smtClean="0"/>
              <a:t>Pomažemo</a:t>
            </a:r>
            <a:r>
              <a:rPr lang="en-US" dirty="0" smtClean="0"/>
              <a:t> </a:t>
            </a:r>
            <a:r>
              <a:rPr lang="en-US" dirty="0" err="1" smtClean="0"/>
              <a:t>jedni</a:t>
            </a:r>
            <a:r>
              <a:rPr lang="en-US" dirty="0" smtClean="0"/>
              <a:t> </a:t>
            </a:r>
            <a:r>
              <a:rPr lang="en-US" dirty="0" err="1" smtClean="0"/>
              <a:t>drugima</a:t>
            </a:r>
            <a:r>
              <a:rPr lang="en-US" dirty="0" smtClean="0"/>
              <a:t>.</a:t>
            </a:r>
          </a:p>
          <a:p>
            <a:pPr lvl="1" algn="just"/>
            <a:r>
              <a:rPr lang="en-US" dirty="0" err="1" smtClean="0"/>
              <a:t>Dovršavamo</a:t>
            </a:r>
            <a:r>
              <a:rPr lang="en-US" dirty="0" smtClean="0"/>
              <a:t> </a:t>
            </a:r>
            <a:r>
              <a:rPr lang="en-US" dirty="0" err="1" smtClean="0"/>
              <a:t>zadatke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498" y="2734653"/>
            <a:ext cx="2454618" cy="320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08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17847"/>
            <a:ext cx="10515600" cy="5459116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U </a:t>
            </a:r>
            <a:r>
              <a:rPr lang="en-US" dirty="0" err="1"/>
              <a:t>većini</a:t>
            </a:r>
            <a:r>
              <a:rPr lang="en-US" dirty="0"/>
              <a:t> se </a:t>
            </a:r>
            <a:r>
              <a:rPr lang="en-US" dirty="0" err="1"/>
              <a:t>slučajeva</a:t>
            </a:r>
            <a:r>
              <a:rPr lang="en-US" dirty="0"/>
              <a:t> </a:t>
            </a:r>
            <a:r>
              <a:rPr lang="en-US" dirty="0" err="1"/>
              <a:t>neprimjerena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 smtClean="0"/>
              <a:t>promijene</a:t>
            </a:r>
            <a:r>
              <a:rPr lang="en-US" dirty="0" smtClean="0"/>
              <a:t> </a:t>
            </a:r>
            <a:r>
              <a:rPr lang="en-US" dirty="0" err="1"/>
              <a:t>ako</a:t>
            </a:r>
            <a:r>
              <a:rPr lang="en-US" dirty="0"/>
              <a:t> se </a:t>
            </a:r>
            <a:r>
              <a:rPr lang="en-US" dirty="0" err="1"/>
              <a:t>odgojni</a:t>
            </a:r>
            <a:r>
              <a:rPr lang="en-US" dirty="0"/>
              <a:t> </a:t>
            </a:r>
            <a:r>
              <a:rPr lang="en-US" dirty="0" err="1"/>
              <a:t>postupci</a:t>
            </a:r>
            <a:r>
              <a:rPr lang="en-US" dirty="0"/>
              <a:t> </a:t>
            </a:r>
            <a:r>
              <a:rPr lang="en-US" dirty="0" err="1" smtClean="0"/>
              <a:t>temelje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/>
              <a:t>načelima</a:t>
            </a:r>
            <a:r>
              <a:rPr lang="en-US" dirty="0"/>
              <a:t>: </a:t>
            </a:r>
          </a:p>
          <a:p>
            <a:pPr algn="just" fontAlgn="base"/>
            <a:r>
              <a:rPr lang="en-US" b="1" dirty="0" err="1" smtClean="0"/>
              <a:t>Postavljanje</a:t>
            </a:r>
            <a:r>
              <a:rPr lang="en-US" b="1" dirty="0" smtClean="0"/>
              <a:t> </a:t>
            </a:r>
            <a:r>
              <a:rPr lang="en-US" b="1" dirty="0" err="1"/>
              <a:t>jasnih</a:t>
            </a:r>
            <a:r>
              <a:rPr lang="en-US" b="1" dirty="0"/>
              <a:t> </a:t>
            </a:r>
            <a:r>
              <a:rPr lang="en-US" b="1" dirty="0" err="1"/>
              <a:t>očekivanja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granica</a:t>
            </a:r>
            <a:r>
              <a:rPr lang="en-US" b="1" dirty="0"/>
              <a:t>  </a:t>
            </a:r>
            <a:endParaRPr lang="en-US" dirty="0"/>
          </a:p>
          <a:p>
            <a:pPr lvl="1" algn="just" fontAlgn="base"/>
            <a:r>
              <a:rPr lang="en-US" dirty="0" err="1"/>
              <a:t>K</a:t>
            </a:r>
            <a:r>
              <a:rPr lang="en-US" dirty="0" err="1" smtClean="0"/>
              <a:t>orisno</a:t>
            </a:r>
            <a:r>
              <a:rPr lang="en-US" dirty="0" smtClean="0"/>
              <a:t> </a:t>
            </a:r>
            <a:r>
              <a:rPr lang="en-US" dirty="0"/>
              <a:t>je </a:t>
            </a:r>
            <a:r>
              <a:rPr lang="en-US" dirty="0" err="1"/>
              <a:t>dogovoriti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vidljivo</a:t>
            </a:r>
            <a:r>
              <a:rPr lang="en-US" dirty="0"/>
              <a:t> </a:t>
            </a:r>
            <a:r>
              <a:rPr lang="en-US" dirty="0" err="1"/>
              <a:t>mjesto</a:t>
            </a:r>
            <a:r>
              <a:rPr lang="en-US" dirty="0"/>
              <a:t> </a:t>
            </a:r>
            <a:r>
              <a:rPr lang="en-US" dirty="0" err="1"/>
              <a:t>staviti</a:t>
            </a:r>
            <a:r>
              <a:rPr lang="en-US" dirty="0"/>
              <a:t> </a:t>
            </a:r>
            <a:r>
              <a:rPr lang="en-US" dirty="0" err="1"/>
              <a:t>kratka</a:t>
            </a:r>
            <a:r>
              <a:rPr lang="en-US" dirty="0"/>
              <a:t>, </a:t>
            </a:r>
            <a:r>
              <a:rPr lang="en-US" dirty="0" err="1"/>
              <a:t>jednostavna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jasna</a:t>
            </a:r>
            <a:r>
              <a:rPr lang="en-US" dirty="0"/>
              <a:t> </a:t>
            </a:r>
            <a:r>
              <a:rPr lang="en-US" dirty="0" err="1"/>
              <a:t>pravila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napisana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pozitivan</a:t>
            </a:r>
            <a:r>
              <a:rPr lang="en-US" dirty="0"/>
              <a:t> </a:t>
            </a:r>
            <a:r>
              <a:rPr lang="en-US" dirty="0" err="1" smtClean="0"/>
              <a:t>način</a:t>
            </a:r>
            <a:r>
              <a:rPr lang="en-US" dirty="0" smtClean="0"/>
              <a:t>. S </a:t>
            </a:r>
            <a:r>
              <a:rPr lang="en-US" dirty="0" err="1"/>
              <a:t>učenikom</a:t>
            </a:r>
            <a:r>
              <a:rPr lang="en-US" dirty="0"/>
              <a:t> se </a:t>
            </a:r>
            <a:r>
              <a:rPr lang="en-US" dirty="0" err="1"/>
              <a:t>može</a:t>
            </a:r>
            <a:r>
              <a:rPr lang="en-US" dirty="0"/>
              <a:t> „</a:t>
            </a:r>
            <a:r>
              <a:rPr lang="en-US" dirty="0" err="1"/>
              <a:t>sklopiti</a:t>
            </a:r>
            <a:r>
              <a:rPr lang="en-US" dirty="0"/>
              <a:t> </a:t>
            </a:r>
            <a:r>
              <a:rPr lang="en-US" dirty="0" err="1"/>
              <a:t>ugovor</a:t>
            </a:r>
            <a:r>
              <a:rPr lang="en-US" dirty="0"/>
              <a:t> o </a:t>
            </a:r>
            <a:r>
              <a:rPr lang="en-US" dirty="0" err="1"/>
              <a:t>ponašanju</a:t>
            </a:r>
            <a:r>
              <a:rPr lang="en-US" dirty="0"/>
              <a:t>” u </a:t>
            </a:r>
            <a:r>
              <a:rPr lang="en-US" dirty="0" err="1"/>
              <a:t>kojem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navedena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se od </a:t>
            </a:r>
            <a:r>
              <a:rPr lang="en-US" dirty="0" err="1"/>
              <a:t>njega</a:t>
            </a:r>
            <a:r>
              <a:rPr lang="en-US" dirty="0"/>
              <a:t> </a:t>
            </a:r>
            <a:r>
              <a:rPr lang="en-US" dirty="0" err="1"/>
              <a:t>očekuju</a:t>
            </a:r>
            <a:r>
              <a:rPr lang="en-US" dirty="0"/>
              <a:t>.</a:t>
            </a:r>
            <a:r>
              <a:rPr lang="en-US" b="1" dirty="0"/>
              <a:t> </a:t>
            </a:r>
            <a:endParaRPr lang="en-US" dirty="0"/>
          </a:p>
          <a:p>
            <a:pPr algn="just" fontAlgn="base"/>
            <a:r>
              <a:rPr lang="en-US" b="1" dirty="0" err="1" smtClean="0"/>
              <a:t>Obraćanje</a:t>
            </a:r>
            <a:r>
              <a:rPr lang="en-US" b="1" dirty="0" smtClean="0"/>
              <a:t> </a:t>
            </a:r>
            <a:r>
              <a:rPr lang="en-US" b="1" dirty="0" err="1"/>
              <a:t>pozitivne</a:t>
            </a:r>
            <a:r>
              <a:rPr lang="en-US" b="1" dirty="0"/>
              <a:t> </a:t>
            </a:r>
            <a:r>
              <a:rPr lang="en-US" b="1" dirty="0" err="1"/>
              <a:t>pažnje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povremeno</a:t>
            </a:r>
            <a:r>
              <a:rPr lang="en-US" b="1" dirty="0"/>
              <a:t> </a:t>
            </a:r>
            <a:r>
              <a:rPr lang="en-US" b="1" dirty="0" err="1"/>
              <a:t>pozitivno</a:t>
            </a:r>
            <a:r>
              <a:rPr lang="en-US" b="1" dirty="0"/>
              <a:t> </a:t>
            </a:r>
            <a:r>
              <a:rPr lang="en-US" b="1" dirty="0" err="1"/>
              <a:t>potkrepljivanje</a:t>
            </a:r>
            <a:r>
              <a:rPr lang="en-US" b="1" dirty="0"/>
              <a:t> </a:t>
            </a:r>
            <a:r>
              <a:rPr lang="en-US" b="1" dirty="0" err="1"/>
              <a:t>primjerenih</a:t>
            </a:r>
            <a:r>
              <a:rPr lang="en-US" b="1" dirty="0"/>
              <a:t> </a:t>
            </a:r>
            <a:r>
              <a:rPr lang="en-US" b="1" dirty="0" err="1"/>
              <a:t>ponašanja</a:t>
            </a:r>
            <a:r>
              <a:rPr lang="en-US" b="1" dirty="0"/>
              <a:t>  </a:t>
            </a:r>
            <a:endParaRPr lang="en-US" dirty="0"/>
          </a:p>
          <a:p>
            <a:pPr lvl="1" algn="just" fontAlgn="base"/>
            <a:r>
              <a:rPr lang="en-US" dirty="0" err="1"/>
              <a:t>P</a:t>
            </a:r>
            <a:r>
              <a:rPr lang="en-US" dirty="0" err="1" smtClean="0"/>
              <a:t>rimjerena</a:t>
            </a:r>
            <a:r>
              <a:rPr lang="en-US" dirty="0" smtClean="0"/>
              <a:t> </a:t>
            </a:r>
            <a:r>
              <a:rPr lang="en-US" dirty="0" err="1"/>
              <a:t>ponašanja</a:t>
            </a:r>
            <a:r>
              <a:rPr lang="en-US" dirty="0"/>
              <a:t> se </a:t>
            </a:r>
            <a:r>
              <a:rPr lang="en-US" dirty="0" err="1" smtClean="0"/>
              <a:t>mogu</a:t>
            </a:r>
            <a:r>
              <a:rPr lang="en-US" dirty="0" smtClean="0"/>
              <a:t> </a:t>
            </a:r>
            <a:r>
              <a:rPr lang="en-US" dirty="0" err="1" smtClean="0"/>
              <a:t>nagrađivati</a:t>
            </a:r>
            <a:r>
              <a:rPr lang="en-US" dirty="0" smtClean="0"/>
              <a:t>. </a:t>
            </a:r>
            <a:r>
              <a:rPr lang="en-US" dirty="0" err="1" smtClean="0"/>
              <a:t>Nagrade</a:t>
            </a:r>
            <a:r>
              <a:rPr lang="en-US" dirty="0" smtClean="0"/>
              <a:t> </a:t>
            </a:r>
            <a:r>
              <a:rPr lang="en-US" dirty="0"/>
              <a:t>se </a:t>
            </a:r>
            <a:r>
              <a:rPr lang="en-US" dirty="0" err="1"/>
              <a:t>dogovaraju</a:t>
            </a:r>
            <a:r>
              <a:rPr lang="en-US" dirty="0"/>
              <a:t> s </a:t>
            </a:r>
            <a:r>
              <a:rPr lang="en-US" dirty="0" err="1"/>
              <a:t>učenikom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aktivnosti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uslijediti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učenik</a:t>
            </a:r>
            <a:r>
              <a:rPr lang="en-US" dirty="0"/>
              <a:t> </a:t>
            </a:r>
            <a:r>
              <a:rPr lang="en-US" dirty="0" err="1"/>
              <a:t>obavi</a:t>
            </a:r>
            <a:r>
              <a:rPr lang="en-US" dirty="0"/>
              <a:t> </a:t>
            </a:r>
            <a:r>
              <a:rPr lang="en-US" dirty="0" err="1"/>
              <a:t>zadatke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njega</a:t>
            </a:r>
            <a:r>
              <a:rPr lang="en-US" dirty="0"/>
              <a:t>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motivirajući</a:t>
            </a:r>
            <a:r>
              <a:rPr lang="en-US" dirty="0"/>
              <a:t>).</a:t>
            </a:r>
            <a:r>
              <a:rPr lang="en-US" b="1" dirty="0"/>
              <a:t> 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65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4561"/>
            <a:ext cx="10515600" cy="5792402"/>
          </a:xfrm>
        </p:spPr>
        <p:txBody>
          <a:bodyPr>
            <a:normAutofit lnSpcReduction="10000"/>
          </a:bodyPr>
          <a:lstStyle/>
          <a:p>
            <a:pPr lvl="0" algn="just" fontAlgn="base"/>
            <a:r>
              <a:rPr lang="en-US" b="1" dirty="0" err="1" smtClean="0"/>
              <a:t>Pravednost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primjerenost</a:t>
            </a:r>
            <a:r>
              <a:rPr lang="en-US" b="1" dirty="0" smtClean="0"/>
              <a:t> </a:t>
            </a:r>
            <a:r>
              <a:rPr lang="en-US" b="1" dirty="0" err="1" smtClean="0"/>
              <a:t>odgojnih</a:t>
            </a:r>
            <a:r>
              <a:rPr lang="en-US" b="1" dirty="0" smtClean="0"/>
              <a:t> </a:t>
            </a:r>
            <a:r>
              <a:rPr lang="en-US" b="1" dirty="0" err="1" smtClean="0"/>
              <a:t>postupaka</a:t>
            </a:r>
            <a:r>
              <a:rPr lang="en-US" b="1" dirty="0" smtClean="0"/>
              <a:t>,  </a:t>
            </a:r>
            <a:endParaRPr lang="en-US" dirty="0"/>
          </a:p>
          <a:p>
            <a:pPr lvl="0" algn="just" fontAlgn="base"/>
            <a:r>
              <a:rPr lang="en-US" b="1" dirty="0" err="1" smtClean="0"/>
              <a:t>Davanje</a:t>
            </a:r>
            <a:r>
              <a:rPr lang="en-US" b="1" dirty="0" smtClean="0"/>
              <a:t> </a:t>
            </a:r>
            <a:r>
              <a:rPr lang="en-US" b="1" dirty="0" err="1"/>
              <a:t>neposredne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jasne</a:t>
            </a:r>
            <a:r>
              <a:rPr lang="en-US" b="1" dirty="0"/>
              <a:t> </a:t>
            </a:r>
            <a:r>
              <a:rPr lang="en-US" b="1" dirty="0" err="1"/>
              <a:t>povratne</a:t>
            </a:r>
            <a:r>
              <a:rPr lang="en-US" b="1" dirty="0"/>
              <a:t> </a:t>
            </a:r>
            <a:r>
              <a:rPr lang="en-US" b="1" dirty="0" err="1"/>
              <a:t>informacije</a:t>
            </a:r>
            <a:r>
              <a:rPr lang="en-US" b="1" dirty="0"/>
              <a:t> o </a:t>
            </a:r>
            <a:r>
              <a:rPr lang="en-US" b="1" dirty="0" err="1"/>
              <a:t>primjerenosti</a:t>
            </a:r>
            <a:r>
              <a:rPr lang="en-US" b="1" dirty="0"/>
              <a:t> </a:t>
            </a:r>
            <a:r>
              <a:rPr lang="en-US" b="1" dirty="0" err="1" smtClean="0"/>
              <a:t>ponašanja</a:t>
            </a:r>
            <a:r>
              <a:rPr lang="en-US" b="1" dirty="0"/>
              <a:t>,</a:t>
            </a:r>
            <a:endParaRPr lang="en-US" dirty="0"/>
          </a:p>
          <a:p>
            <a:pPr algn="just" fontAlgn="base"/>
            <a:r>
              <a:rPr lang="en-US" b="1" dirty="0" err="1"/>
              <a:t>P</a:t>
            </a:r>
            <a:r>
              <a:rPr lang="en-US" b="1" dirty="0" err="1" smtClean="0"/>
              <a:t>oticanje</a:t>
            </a:r>
            <a:r>
              <a:rPr lang="en-US" b="1" dirty="0" smtClean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samovrednovanje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vrednovanje</a:t>
            </a:r>
            <a:r>
              <a:rPr lang="en-US" b="1" dirty="0"/>
              <a:t> </a:t>
            </a:r>
            <a:r>
              <a:rPr lang="en-US" b="1" dirty="0" err="1"/>
              <a:t>različitih</a:t>
            </a:r>
            <a:r>
              <a:rPr lang="en-US" b="1" dirty="0"/>
              <a:t> </a:t>
            </a:r>
            <a:r>
              <a:rPr lang="en-US" b="1" dirty="0" err="1"/>
              <a:t>elemenata</a:t>
            </a:r>
            <a:r>
              <a:rPr lang="en-US" b="1" dirty="0"/>
              <a:t> </a:t>
            </a:r>
            <a:r>
              <a:rPr lang="en-US" b="1" dirty="0" err="1"/>
              <a:t>ponašanja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vođenje</a:t>
            </a:r>
            <a:r>
              <a:rPr lang="en-US" b="1" dirty="0"/>
              <a:t> </a:t>
            </a:r>
            <a:r>
              <a:rPr lang="en-US" b="1" dirty="0" err="1"/>
              <a:t>kroz</a:t>
            </a:r>
            <a:r>
              <a:rPr lang="en-US" b="1" dirty="0"/>
              <a:t> </a:t>
            </a:r>
            <a:r>
              <a:rPr lang="en-US" b="1" dirty="0" err="1"/>
              <a:t>taj</a:t>
            </a:r>
            <a:r>
              <a:rPr lang="en-US" b="1" dirty="0"/>
              <a:t> </a:t>
            </a:r>
            <a:r>
              <a:rPr lang="en-US" b="1" dirty="0" err="1"/>
              <a:t>proces</a:t>
            </a:r>
            <a:r>
              <a:rPr lang="en-US" b="1" dirty="0"/>
              <a:t>  </a:t>
            </a:r>
            <a:endParaRPr lang="en-US" b="1" dirty="0" smtClean="0"/>
          </a:p>
          <a:p>
            <a:pPr algn="just" fontAlgn="base"/>
            <a:r>
              <a:rPr lang="en-US" dirty="0" smtClean="0"/>
              <a:t>S </a:t>
            </a:r>
            <a:r>
              <a:rPr lang="en-US" dirty="0" err="1"/>
              <a:t>učenikom</a:t>
            </a:r>
            <a:r>
              <a:rPr lang="en-US" dirty="0"/>
              <a:t> se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napraviti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samoopažanje</a:t>
            </a:r>
            <a:r>
              <a:rPr lang="en-US" dirty="0"/>
              <a:t>: </a:t>
            </a:r>
            <a:r>
              <a:rPr lang="en-US" dirty="0" err="1" smtClean="0"/>
              <a:t>tabela</a:t>
            </a:r>
            <a:r>
              <a:rPr lang="en-US" dirty="0" smtClean="0"/>
              <a:t> </a:t>
            </a:r>
            <a:r>
              <a:rPr lang="en-US" dirty="0"/>
              <a:t>s </a:t>
            </a:r>
            <a:r>
              <a:rPr lang="en-US" dirty="0" err="1"/>
              <a:t>kratkim</a:t>
            </a:r>
            <a:r>
              <a:rPr lang="en-US" dirty="0"/>
              <a:t> </a:t>
            </a:r>
            <a:r>
              <a:rPr lang="en-US" dirty="0" err="1"/>
              <a:t>opisima</a:t>
            </a:r>
            <a:r>
              <a:rPr lang="en-US" dirty="0"/>
              <a:t> </a:t>
            </a:r>
            <a:r>
              <a:rPr lang="en-US" dirty="0" err="1"/>
              <a:t>očekivanih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u 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kraju</a:t>
            </a:r>
            <a:r>
              <a:rPr lang="en-US" dirty="0"/>
              <a:t> </a:t>
            </a:r>
            <a:r>
              <a:rPr lang="en-US" dirty="0" err="1"/>
              <a:t>svakog</a:t>
            </a:r>
            <a:r>
              <a:rPr lang="en-US" dirty="0"/>
              <a:t> </a:t>
            </a:r>
            <a:r>
              <a:rPr lang="en-US" dirty="0" err="1"/>
              <a:t>nastavnog</a:t>
            </a:r>
            <a:r>
              <a:rPr lang="en-US" dirty="0"/>
              <a:t> </a:t>
            </a:r>
            <a:r>
              <a:rPr lang="en-US" dirty="0" err="1"/>
              <a:t>sata</a:t>
            </a:r>
            <a:r>
              <a:rPr lang="en-US" dirty="0"/>
              <a:t> </a:t>
            </a:r>
            <a:r>
              <a:rPr lang="en-US" dirty="0" err="1"/>
              <a:t>učenik</a:t>
            </a:r>
            <a:r>
              <a:rPr lang="en-US" dirty="0"/>
              <a:t>, </a:t>
            </a:r>
            <a:r>
              <a:rPr lang="en-US" dirty="0" err="1"/>
              <a:t>vođen</a:t>
            </a:r>
            <a:r>
              <a:rPr lang="en-US" dirty="0"/>
              <a:t> </a:t>
            </a:r>
            <a:r>
              <a:rPr lang="en-US" dirty="0" err="1" smtClean="0"/>
              <a:t>učiteljem</a:t>
            </a:r>
            <a:r>
              <a:rPr lang="en-US" dirty="0" smtClean="0"/>
              <a:t>/</a:t>
            </a:r>
            <a:r>
              <a:rPr lang="en-US" dirty="0" err="1" smtClean="0"/>
              <a:t>nastavnikom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asistentom</a:t>
            </a:r>
            <a:r>
              <a:rPr lang="en-US" dirty="0" smtClean="0"/>
              <a:t> u </a:t>
            </a:r>
            <a:r>
              <a:rPr lang="en-US" dirty="0" err="1" smtClean="0"/>
              <a:t>nastavi</a:t>
            </a:r>
            <a:r>
              <a:rPr lang="en-US" dirty="0" smtClean="0"/>
              <a:t>,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upisati</a:t>
            </a:r>
            <a:r>
              <a:rPr lang="en-US" dirty="0"/>
              <a:t> </a:t>
            </a:r>
            <a:r>
              <a:rPr lang="en-US" dirty="0" err="1"/>
              <a:t>ocjenu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opisuje</a:t>
            </a:r>
            <a:r>
              <a:rPr lang="en-US" dirty="0"/>
              <a:t> </a:t>
            </a:r>
            <a:r>
              <a:rPr lang="en-US" dirty="0" err="1"/>
              <a:t>koliko</a:t>
            </a:r>
            <a:r>
              <a:rPr lang="en-US" dirty="0"/>
              <a:t> je </a:t>
            </a:r>
            <a:r>
              <a:rPr lang="en-US" dirty="0" err="1"/>
              <a:t>pojedino</a:t>
            </a:r>
            <a:r>
              <a:rPr lang="en-US" dirty="0"/>
              <a:t> </a:t>
            </a:r>
            <a:r>
              <a:rPr lang="en-US" dirty="0" err="1"/>
              <a:t>ponašanje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izraženo</a:t>
            </a:r>
            <a:r>
              <a:rPr lang="en-US" dirty="0"/>
              <a:t> (</a:t>
            </a:r>
            <a:r>
              <a:rPr lang="en-US" dirty="0" err="1"/>
              <a:t>učestalost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)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mišljenje</a:t>
            </a:r>
            <a:r>
              <a:rPr lang="en-US" dirty="0"/>
              <a:t> </a:t>
            </a:r>
            <a:r>
              <a:rPr lang="en-US" dirty="0" err="1"/>
              <a:t>izraziti</a:t>
            </a:r>
            <a:r>
              <a:rPr lang="en-US" dirty="0"/>
              <a:t> u </a:t>
            </a:r>
            <a:r>
              <a:rPr lang="en-US" dirty="0" err="1"/>
              <a:t>obliku</a:t>
            </a:r>
            <a:r>
              <a:rPr lang="en-US" dirty="0"/>
              <a:t> </a:t>
            </a:r>
            <a:r>
              <a:rPr lang="en-US" dirty="0" err="1"/>
              <a:t>neke</a:t>
            </a:r>
            <a:r>
              <a:rPr lang="en-US" dirty="0"/>
              <a:t> </a:t>
            </a:r>
            <a:r>
              <a:rPr lang="en-US" dirty="0" err="1"/>
              <a:t>oznake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nasmijano</a:t>
            </a:r>
            <a:r>
              <a:rPr lang="en-US" dirty="0"/>
              <a:t> lice, </a:t>
            </a:r>
            <a:r>
              <a:rPr lang="en-US" dirty="0" err="1"/>
              <a:t>ozbiljno</a:t>
            </a:r>
            <a:r>
              <a:rPr lang="en-US" dirty="0"/>
              <a:t> lice, </a:t>
            </a:r>
            <a:r>
              <a:rPr lang="en-US" dirty="0" err="1"/>
              <a:t>tužno</a:t>
            </a:r>
            <a:r>
              <a:rPr lang="en-US" dirty="0"/>
              <a:t> lice). </a:t>
            </a:r>
            <a:r>
              <a:rPr lang="en-US" dirty="0" err="1"/>
              <a:t>Svrha</a:t>
            </a:r>
            <a:r>
              <a:rPr lang="en-US" dirty="0"/>
              <a:t> </a:t>
            </a:r>
            <a:r>
              <a:rPr lang="en-US" dirty="0" err="1"/>
              <a:t>ove</a:t>
            </a:r>
            <a:r>
              <a:rPr lang="en-US" dirty="0"/>
              <a:t> </a:t>
            </a:r>
            <a:r>
              <a:rPr lang="en-US" dirty="0" err="1"/>
              <a:t>liste</a:t>
            </a:r>
            <a:r>
              <a:rPr lang="en-US" dirty="0"/>
              <a:t> je </a:t>
            </a:r>
            <a:r>
              <a:rPr lang="en-US" dirty="0" err="1"/>
              <a:t>postavljanje</a:t>
            </a:r>
            <a:r>
              <a:rPr lang="en-US" dirty="0"/>
              <a:t> </a:t>
            </a:r>
            <a:r>
              <a:rPr lang="en-US" dirty="0" err="1"/>
              <a:t>jasnih</a:t>
            </a:r>
            <a:r>
              <a:rPr lang="en-US" dirty="0"/>
              <a:t> </a:t>
            </a:r>
            <a:r>
              <a:rPr lang="en-US" dirty="0" err="1"/>
              <a:t>očekivanja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granica</a:t>
            </a:r>
            <a:r>
              <a:rPr lang="en-US" dirty="0"/>
              <a:t>, </a:t>
            </a:r>
            <a:r>
              <a:rPr lang="en-US" dirty="0" err="1"/>
              <a:t>obraćanje</a:t>
            </a:r>
            <a:r>
              <a:rPr lang="en-US" dirty="0"/>
              <a:t> </a:t>
            </a:r>
            <a:r>
              <a:rPr lang="en-US" dirty="0" err="1"/>
              <a:t>pozitivne</a:t>
            </a:r>
            <a:r>
              <a:rPr lang="en-US" dirty="0"/>
              <a:t> </a:t>
            </a:r>
            <a:r>
              <a:rPr lang="en-US" dirty="0" err="1"/>
              <a:t>pažnje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, </a:t>
            </a:r>
            <a:r>
              <a:rPr lang="en-US" dirty="0" err="1"/>
              <a:t>davanje</a:t>
            </a:r>
            <a:r>
              <a:rPr lang="en-US" dirty="0"/>
              <a:t> </a:t>
            </a:r>
            <a:r>
              <a:rPr lang="en-US" dirty="0" err="1"/>
              <a:t>neposredne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konkretne</a:t>
            </a:r>
            <a:r>
              <a:rPr lang="en-US" dirty="0"/>
              <a:t> </a:t>
            </a:r>
            <a:r>
              <a:rPr lang="en-US" dirty="0" err="1"/>
              <a:t>povratne</a:t>
            </a:r>
            <a:r>
              <a:rPr lang="en-US" dirty="0"/>
              <a:t> </a:t>
            </a:r>
            <a:r>
              <a:rPr lang="en-US" dirty="0" err="1"/>
              <a:t>informacije</a:t>
            </a:r>
            <a:r>
              <a:rPr lang="en-US" dirty="0"/>
              <a:t> o </a:t>
            </a:r>
            <a:r>
              <a:rPr lang="en-US" dirty="0" err="1"/>
              <a:t>primjerenosti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pozitivno</a:t>
            </a:r>
            <a:r>
              <a:rPr lang="en-US" dirty="0"/>
              <a:t> </a:t>
            </a:r>
            <a:r>
              <a:rPr lang="en-US" dirty="0" err="1"/>
              <a:t>potkrepljivanje</a:t>
            </a:r>
            <a:r>
              <a:rPr lang="en-US" dirty="0"/>
              <a:t> </a:t>
            </a:r>
            <a:r>
              <a:rPr lang="en-US" dirty="0" err="1"/>
              <a:t>primjerenih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.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navedeno</a:t>
            </a:r>
            <a:r>
              <a:rPr lang="en-US" dirty="0"/>
              <a:t>, </a:t>
            </a:r>
            <a:r>
              <a:rPr lang="en-US" dirty="0" err="1"/>
              <a:t>ona</a:t>
            </a:r>
            <a:r>
              <a:rPr lang="en-US" dirty="0"/>
              <a:t> </a:t>
            </a:r>
            <a:r>
              <a:rPr lang="en-US" dirty="0" err="1"/>
              <a:t>omogućuje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praćenje</a:t>
            </a:r>
            <a:r>
              <a:rPr lang="en-US" dirty="0"/>
              <a:t> </a:t>
            </a:r>
            <a:r>
              <a:rPr lang="en-US" dirty="0" err="1"/>
              <a:t>napretka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.  </a:t>
            </a:r>
          </a:p>
          <a:p>
            <a:pPr lvl="0" algn="just"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224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fontAlgn="base"/>
            <a:r>
              <a:rPr lang="en-US" b="1" dirty="0" err="1"/>
              <a:t>P</a:t>
            </a:r>
            <a:r>
              <a:rPr lang="en-US" b="1" dirty="0" err="1" smtClean="0"/>
              <a:t>omaganje</a:t>
            </a:r>
            <a:r>
              <a:rPr lang="en-US" b="1" dirty="0" smtClean="0"/>
              <a:t> </a:t>
            </a:r>
            <a:r>
              <a:rPr lang="en-US" b="1" dirty="0" err="1"/>
              <a:t>učeniku</a:t>
            </a:r>
            <a:r>
              <a:rPr lang="en-US" b="1" dirty="0"/>
              <a:t> da </a:t>
            </a:r>
            <a:r>
              <a:rPr lang="en-US" b="1" dirty="0" err="1"/>
              <a:t>poveže</a:t>
            </a:r>
            <a:r>
              <a:rPr lang="en-US" b="1" dirty="0"/>
              <a:t> </a:t>
            </a:r>
            <a:r>
              <a:rPr lang="en-US" b="1" dirty="0" err="1"/>
              <a:t>svoje</a:t>
            </a:r>
            <a:r>
              <a:rPr lang="en-US" b="1" dirty="0"/>
              <a:t> </a:t>
            </a:r>
            <a:r>
              <a:rPr lang="en-US" b="1" dirty="0" err="1"/>
              <a:t>ponašanje</a:t>
            </a:r>
            <a:r>
              <a:rPr lang="en-US" b="1" dirty="0"/>
              <a:t> s </a:t>
            </a:r>
            <a:r>
              <a:rPr lang="en-US" b="1" dirty="0" err="1"/>
              <a:t>posljedicama</a:t>
            </a:r>
            <a:r>
              <a:rPr lang="en-US" b="1" dirty="0"/>
              <a:t> toga </a:t>
            </a:r>
            <a:r>
              <a:rPr lang="en-US" b="1" dirty="0" err="1"/>
              <a:t>ponašanja</a:t>
            </a:r>
            <a:r>
              <a:rPr lang="en-US" b="1" dirty="0"/>
              <a:t> </a:t>
            </a:r>
            <a:r>
              <a:rPr lang="en-US" b="1" dirty="0" smtClean="0"/>
              <a:t>, </a:t>
            </a:r>
            <a:endParaRPr lang="en-US" dirty="0"/>
          </a:p>
          <a:p>
            <a:pPr lvl="0" algn="just" fontAlgn="base"/>
            <a:r>
              <a:rPr lang="en-US" b="1" dirty="0" err="1"/>
              <a:t>O</a:t>
            </a:r>
            <a:r>
              <a:rPr lang="en-US" b="1" dirty="0" err="1" smtClean="0"/>
              <a:t>mogućavanje</a:t>
            </a:r>
            <a:r>
              <a:rPr lang="en-US" b="1" dirty="0" smtClean="0"/>
              <a:t> </a:t>
            </a:r>
            <a:r>
              <a:rPr lang="en-US" b="1" dirty="0" err="1"/>
              <a:t>popravljanja</a:t>
            </a:r>
            <a:r>
              <a:rPr lang="en-US" b="1" dirty="0"/>
              <a:t> </a:t>
            </a:r>
            <a:r>
              <a:rPr lang="en-US" b="1" dirty="0" err="1"/>
              <a:t>neželjenih</a:t>
            </a:r>
            <a:r>
              <a:rPr lang="en-US" b="1" dirty="0"/>
              <a:t> </a:t>
            </a:r>
            <a:r>
              <a:rPr lang="en-US" b="1" dirty="0" err="1"/>
              <a:t>ishoda</a:t>
            </a:r>
            <a:r>
              <a:rPr lang="en-US" b="1" dirty="0"/>
              <a:t> </a:t>
            </a:r>
            <a:r>
              <a:rPr lang="en-US" b="1" dirty="0" err="1"/>
              <a:t>vlastitog</a:t>
            </a:r>
            <a:r>
              <a:rPr lang="en-US" b="1" dirty="0"/>
              <a:t> </a:t>
            </a:r>
            <a:r>
              <a:rPr lang="en-US" b="1" dirty="0" err="1"/>
              <a:t>neprimjerenog</a:t>
            </a:r>
            <a:r>
              <a:rPr lang="en-US" b="1" dirty="0"/>
              <a:t> </a:t>
            </a:r>
            <a:r>
              <a:rPr lang="en-US" b="1" dirty="0" err="1" smtClean="0"/>
              <a:t>ponašanja</a:t>
            </a:r>
            <a:r>
              <a:rPr lang="en-US" b="1" dirty="0" smtClean="0"/>
              <a:t>,  </a:t>
            </a:r>
            <a:endParaRPr lang="en-US" dirty="0"/>
          </a:p>
          <a:p>
            <a:pPr lvl="0" algn="just" fontAlgn="base"/>
            <a:r>
              <a:rPr lang="en-US" b="1" dirty="0" err="1"/>
              <a:t>K</a:t>
            </a:r>
            <a:r>
              <a:rPr lang="en-US" b="1" dirty="0" err="1" smtClean="0"/>
              <a:t>orištenje</a:t>
            </a:r>
            <a:r>
              <a:rPr lang="en-US" b="1" dirty="0" smtClean="0"/>
              <a:t> </a:t>
            </a:r>
            <a:r>
              <a:rPr lang="en-US" b="1" dirty="0" err="1"/>
              <a:t>postupaka</a:t>
            </a:r>
            <a:r>
              <a:rPr lang="en-US" b="1" dirty="0"/>
              <a:t> </a:t>
            </a:r>
            <a:r>
              <a:rPr lang="en-US" b="1" dirty="0" err="1"/>
              <a:t>koji</a:t>
            </a:r>
            <a:r>
              <a:rPr lang="en-US" b="1" dirty="0"/>
              <a:t> </a:t>
            </a:r>
            <a:r>
              <a:rPr lang="en-US" b="1" dirty="0" err="1"/>
              <a:t>izazivaju</a:t>
            </a:r>
            <a:r>
              <a:rPr lang="en-US" b="1" dirty="0"/>
              <a:t> </a:t>
            </a:r>
            <a:r>
              <a:rPr lang="en-US" b="1" dirty="0" err="1" smtClean="0"/>
              <a:t>neugodu</a:t>
            </a:r>
            <a:r>
              <a:rPr lang="en-US" b="1" dirty="0" smtClean="0"/>
              <a:t> </a:t>
            </a:r>
            <a:r>
              <a:rPr lang="en-US" b="1" dirty="0" err="1"/>
              <a:t>samo</a:t>
            </a:r>
            <a:r>
              <a:rPr lang="en-US" b="1" dirty="0"/>
              <a:t> </a:t>
            </a:r>
            <a:r>
              <a:rPr lang="en-US" b="1" dirty="0" err="1"/>
              <a:t>kada</a:t>
            </a:r>
            <a:r>
              <a:rPr lang="en-US" b="1" dirty="0"/>
              <a:t> </a:t>
            </a:r>
            <a:r>
              <a:rPr lang="en-US" b="1" dirty="0" err="1"/>
              <a:t>sve</a:t>
            </a:r>
            <a:r>
              <a:rPr lang="en-US" b="1" dirty="0"/>
              <a:t> </a:t>
            </a:r>
            <a:r>
              <a:rPr lang="en-US" b="1" dirty="0" err="1"/>
              <a:t>prethodno</a:t>
            </a:r>
            <a:r>
              <a:rPr lang="en-US" b="1" dirty="0"/>
              <a:t> ne </a:t>
            </a:r>
            <a:r>
              <a:rPr lang="en-US" b="1" dirty="0" err="1"/>
              <a:t>potakne</a:t>
            </a:r>
            <a:r>
              <a:rPr lang="en-US" b="1" dirty="0"/>
              <a:t> </a:t>
            </a:r>
            <a:r>
              <a:rPr lang="en-US" b="1" dirty="0" err="1"/>
              <a:t>učenika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promjenu</a:t>
            </a:r>
            <a:r>
              <a:rPr lang="en-US" b="1" dirty="0"/>
              <a:t> </a:t>
            </a:r>
            <a:r>
              <a:rPr lang="en-US" b="1" dirty="0" err="1"/>
              <a:t>ponašanja</a:t>
            </a:r>
            <a:r>
              <a:rPr lang="en-US" b="1" dirty="0"/>
              <a:t> (</a:t>
            </a:r>
            <a:r>
              <a:rPr lang="en-US" b="1" dirty="0" err="1"/>
              <a:t>uskraćivanje</a:t>
            </a:r>
            <a:r>
              <a:rPr lang="en-US" b="1" dirty="0"/>
              <a:t> </a:t>
            </a:r>
            <a:r>
              <a:rPr lang="en-US" b="1" dirty="0" err="1"/>
              <a:t>privilegija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sl.) </a:t>
            </a:r>
            <a:endParaRPr lang="en-US" dirty="0"/>
          </a:p>
          <a:p>
            <a:pPr lvl="0" algn="just" fontAlgn="base"/>
            <a:r>
              <a:rPr lang="en-US" b="1" dirty="0" err="1"/>
              <a:t>D</a:t>
            </a:r>
            <a:r>
              <a:rPr lang="en-US" b="1" dirty="0" err="1" smtClean="0"/>
              <a:t>osljedno</a:t>
            </a:r>
            <a:r>
              <a:rPr lang="en-US" b="1" dirty="0" smtClean="0"/>
              <a:t> </a:t>
            </a:r>
            <a:r>
              <a:rPr lang="en-US" b="1" dirty="0" err="1"/>
              <a:t>postupanje</a:t>
            </a:r>
            <a:r>
              <a:rPr lang="en-US" b="1" dirty="0"/>
              <a:t> u </a:t>
            </a:r>
            <a:r>
              <a:rPr lang="en-US" b="1" dirty="0" err="1"/>
              <a:t>slučaju</a:t>
            </a:r>
            <a:r>
              <a:rPr lang="en-US" b="1" dirty="0"/>
              <a:t> </a:t>
            </a:r>
            <a:r>
              <a:rPr lang="en-US" b="1" dirty="0" err="1"/>
              <a:t>neprimjerenih</a:t>
            </a:r>
            <a:r>
              <a:rPr lang="en-US" b="1" dirty="0"/>
              <a:t> </a:t>
            </a:r>
            <a:r>
              <a:rPr lang="en-US" b="1" dirty="0" err="1"/>
              <a:t>ponašanja</a:t>
            </a:r>
            <a:r>
              <a:rPr lang="en-US" b="1" dirty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034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/>
              <a:t>se </a:t>
            </a:r>
            <a:r>
              <a:rPr lang="en-US" dirty="0" err="1"/>
              <a:t>učenik</a:t>
            </a:r>
            <a:r>
              <a:rPr lang="en-US" dirty="0"/>
              <a:t> </a:t>
            </a:r>
            <a:r>
              <a:rPr lang="en-US" dirty="0" err="1"/>
              <a:t>češće</a:t>
            </a:r>
            <a:r>
              <a:rPr lang="en-US" dirty="0"/>
              <a:t> </a:t>
            </a:r>
            <a:r>
              <a:rPr lang="en-US" dirty="0" err="1"/>
              <a:t>neprimjereno</a:t>
            </a:r>
            <a:r>
              <a:rPr lang="en-US" dirty="0"/>
              <a:t> </a:t>
            </a:r>
            <a:r>
              <a:rPr lang="en-US" dirty="0" err="1"/>
              <a:t>ponaša</a:t>
            </a:r>
            <a:r>
              <a:rPr lang="en-US" dirty="0"/>
              <a:t>, </a:t>
            </a:r>
            <a:r>
              <a:rPr lang="en-US" dirty="0" err="1"/>
              <a:t>potrebno</a:t>
            </a:r>
            <a:r>
              <a:rPr lang="en-US" dirty="0"/>
              <a:t> je, </a:t>
            </a:r>
            <a:r>
              <a:rPr lang="en-US" dirty="0" err="1"/>
              <a:t>osim</a:t>
            </a:r>
            <a:r>
              <a:rPr lang="en-US" dirty="0"/>
              <a:t> </a:t>
            </a:r>
            <a:r>
              <a:rPr lang="en-US" dirty="0" err="1"/>
              <a:t>prethodno</a:t>
            </a:r>
            <a:r>
              <a:rPr lang="en-US" dirty="0"/>
              <a:t> </a:t>
            </a:r>
            <a:r>
              <a:rPr lang="en-US" dirty="0" err="1"/>
              <a:t>navedenoga</a:t>
            </a:r>
            <a:r>
              <a:rPr lang="en-US" dirty="0"/>
              <a:t>, </a:t>
            </a:r>
            <a:r>
              <a:rPr lang="en-US" dirty="0" err="1"/>
              <a:t>planirati</a:t>
            </a:r>
            <a:r>
              <a:rPr lang="en-US" dirty="0"/>
              <a:t> </a:t>
            </a:r>
            <a:r>
              <a:rPr lang="en-US" dirty="0" err="1"/>
              <a:t>odgovarajuće</a:t>
            </a:r>
            <a:r>
              <a:rPr lang="en-US" dirty="0"/>
              <a:t> </a:t>
            </a:r>
            <a:r>
              <a:rPr lang="en-US" dirty="0" err="1"/>
              <a:t>dodatne</a:t>
            </a:r>
            <a:r>
              <a:rPr lang="en-US" dirty="0"/>
              <a:t> </a:t>
            </a:r>
            <a:r>
              <a:rPr lang="en-US" dirty="0" err="1"/>
              <a:t>strategije</a:t>
            </a:r>
            <a:r>
              <a:rPr lang="en-US" dirty="0"/>
              <a:t> </a:t>
            </a:r>
            <a:r>
              <a:rPr lang="en-US" dirty="0" err="1"/>
              <a:t>podrške</a:t>
            </a:r>
            <a:r>
              <a:rPr lang="en-US" dirty="0"/>
              <a:t>.  </a:t>
            </a:r>
          </a:p>
          <a:p>
            <a:pPr algn="just"/>
            <a:r>
              <a:rPr lang="en-US" dirty="0" err="1"/>
              <a:t>Potrebno</a:t>
            </a:r>
            <a:r>
              <a:rPr lang="en-US" dirty="0"/>
              <a:t> je </a:t>
            </a:r>
            <a:r>
              <a:rPr lang="en-US" dirty="0" err="1"/>
              <a:t>kontinuirano</a:t>
            </a:r>
            <a:r>
              <a:rPr lang="en-US" dirty="0"/>
              <a:t> </a:t>
            </a:r>
            <a:r>
              <a:rPr lang="en-US" dirty="0" err="1"/>
              <a:t>pratiti</a:t>
            </a:r>
            <a:r>
              <a:rPr lang="en-US" dirty="0"/>
              <a:t>: </a:t>
            </a:r>
          </a:p>
          <a:p>
            <a:pPr lvl="1" algn="just" fontAlgn="base"/>
            <a:r>
              <a:rPr lang="en-US" dirty="0"/>
              <a:t>u </a:t>
            </a:r>
            <a:r>
              <a:rPr lang="en-US" dirty="0" err="1"/>
              <a:t>kojim</a:t>
            </a:r>
            <a:r>
              <a:rPr lang="en-US" dirty="0"/>
              <a:t> se </a:t>
            </a:r>
            <a:r>
              <a:rPr lang="en-US" dirty="0" err="1"/>
              <a:t>situacijama</a:t>
            </a:r>
            <a:r>
              <a:rPr lang="en-US" dirty="0"/>
              <a:t> </a:t>
            </a:r>
            <a:r>
              <a:rPr lang="en-US" dirty="0" err="1"/>
              <a:t>najčešće</a:t>
            </a:r>
            <a:r>
              <a:rPr lang="en-US" dirty="0"/>
              <a:t> </a:t>
            </a:r>
            <a:r>
              <a:rPr lang="en-US" dirty="0" err="1"/>
              <a:t>javlja</a:t>
            </a:r>
            <a:r>
              <a:rPr lang="en-US" dirty="0"/>
              <a:t> </a:t>
            </a:r>
            <a:r>
              <a:rPr lang="en-US" dirty="0" err="1"/>
              <a:t>neprimjereno</a:t>
            </a:r>
            <a:r>
              <a:rPr lang="en-US" dirty="0"/>
              <a:t> </a:t>
            </a:r>
            <a:r>
              <a:rPr lang="en-US" dirty="0" err="1"/>
              <a:t>ponašanje</a:t>
            </a:r>
            <a:r>
              <a:rPr lang="en-US" dirty="0"/>
              <a:t> </a:t>
            </a:r>
          </a:p>
          <a:p>
            <a:pPr lvl="1" algn="just" fontAlgn="base"/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prethodi</a:t>
            </a:r>
            <a:r>
              <a:rPr lang="en-US" dirty="0"/>
              <a:t> </a:t>
            </a:r>
            <a:r>
              <a:rPr lang="en-US" dirty="0" err="1"/>
              <a:t>neprimjerenom</a:t>
            </a:r>
            <a:r>
              <a:rPr lang="en-US" dirty="0"/>
              <a:t> </a:t>
            </a:r>
            <a:r>
              <a:rPr lang="en-US" dirty="0" err="1"/>
              <a:t>ponašanju</a:t>
            </a:r>
            <a:r>
              <a:rPr lang="en-US" dirty="0"/>
              <a:t> (</a:t>
            </a:r>
            <a:r>
              <a:rPr lang="en-US" dirty="0" err="1"/>
              <a:t>što</a:t>
            </a:r>
            <a:r>
              <a:rPr lang="en-US" dirty="0"/>
              <a:t> je </a:t>
            </a:r>
            <a:r>
              <a:rPr lang="en-US" dirty="0" err="1"/>
              <a:t>poticaj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to </a:t>
            </a:r>
            <a:r>
              <a:rPr lang="en-US" dirty="0" err="1"/>
              <a:t>ponašanje</a:t>
            </a:r>
            <a:r>
              <a:rPr lang="en-US" dirty="0"/>
              <a:t>) </a:t>
            </a:r>
          </a:p>
          <a:p>
            <a:pPr lvl="1" algn="just" fontAlgn="base"/>
            <a:r>
              <a:rPr lang="en-US" dirty="0" err="1"/>
              <a:t>koja</a:t>
            </a:r>
            <a:r>
              <a:rPr lang="en-US" dirty="0"/>
              <a:t> je </a:t>
            </a:r>
            <a:r>
              <a:rPr lang="en-US" dirty="0" err="1"/>
              <a:t>funkcija</a:t>
            </a:r>
            <a:r>
              <a:rPr lang="en-US" dirty="0"/>
              <a:t> </a:t>
            </a:r>
            <a:r>
              <a:rPr lang="en-US" dirty="0" err="1"/>
              <a:t>neprimjerenog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(</a:t>
            </a:r>
            <a:r>
              <a:rPr lang="en-US" dirty="0" err="1"/>
              <a:t>koju</a:t>
            </a:r>
            <a:r>
              <a:rPr lang="en-US" dirty="0"/>
              <a:t> </a:t>
            </a:r>
            <a:r>
              <a:rPr lang="en-US" dirty="0" err="1"/>
              <a:t>potrebu</a:t>
            </a:r>
            <a:r>
              <a:rPr lang="en-US" dirty="0"/>
              <a:t> </a:t>
            </a:r>
            <a:r>
              <a:rPr lang="en-US" dirty="0" err="1"/>
              <a:t>učenik</a:t>
            </a:r>
            <a:r>
              <a:rPr lang="en-US" dirty="0"/>
              <a:t> </a:t>
            </a:r>
            <a:r>
              <a:rPr lang="en-US" dirty="0" err="1"/>
              <a:t>zadovoljava</a:t>
            </a:r>
            <a:r>
              <a:rPr lang="en-US" dirty="0"/>
              <a:t> </a:t>
            </a:r>
            <a:r>
              <a:rPr lang="en-US" dirty="0" err="1"/>
              <a:t>tim</a:t>
            </a:r>
            <a:r>
              <a:rPr lang="en-US" dirty="0"/>
              <a:t> </a:t>
            </a:r>
            <a:r>
              <a:rPr lang="en-US" dirty="0" err="1"/>
              <a:t>ponašanjem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dobiva</a:t>
            </a:r>
            <a:r>
              <a:rPr lang="en-US" dirty="0"/>
              <a:t> </a:t>
            </a:r>
            <a:r>
              <a:rPr lang="en-US" dirty="0" err="1"/>
              <a:t>tim</a:t>
            </a:r>
            <a:r>
              <a:rPr lang="en-US" dirty="0"/>
              <a:t> </a:t>
            </a:r>
            <a:r>
              <a:rPr lang="en-US" dirty="0" err="1"/>
              <a:t>ponašanjem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ga</a:t>
            </a:r>
            <a:r>
              <a:rPr lang="en-US" dirty="0"/>
              <a:t> </a:t>
            </a:r>
            <a:r>
              <a:rPr lang="en-US" dirty="0" err="1"/>
              <a:t>potkrepljuje</a:t>
            </a:r>
            <a:r>
              <a:rPr lang="en-US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045794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7469"/>
            <a:ext cx="10515600" cy="580949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b="1" dirty="0" err="1" smtClean="0"/>
              <a:t>Dodatni</a:t>
            </a:r>
            <a:r>
              <a:rPr lang="en-US" b="1" dirty="0" smtClean="0"/>
              <a:t> </a:t>
            </a:r>
            <a:r>
              <a:rPr lang="en-US" b="1" dirty="0" err="1" smtClean="0"/>
              <a:t>principi</a:t>
            </a:r>
            <a:r>
              <a:rPr lang="en-US" b="1" dirty="0" smtClean="0"/>
              <a:t> </a:t>
            </a:r>
            <a:r>
              <a:rPr lang="en-US" b="1" dirty="0" err="1"/>
              <a:t>za</a:t>
            </a:r>
            <a:r>
              <a:rPr lang="en-US" b="1" dirty="0"/>
              <a:t> </a:t>
            </a:r>
            <a:r>
              <a:rPr lang="en-US" b="1" dirty="0" err="1"/>
              <a:t>učinkovitost</a:t>
            </a:r>
            <a:r>
              <a:rPr lang="en-US" b="1" dirty="0"/>
              <a:t> </a:t>
            </a:r>
            <a:r>
              <a:rPr lang="en-US" b="1" dirty="0" err="1"/>
              <a:t>rješavanja</a:t>
            </a:r>
            <a:r>
              <a:rPr lang="en-US" b="1" dirty="0"/>
              <a:t> </a:t>
            </a:r>
            <a:r>
              <a:rPr lang="en-US" b="1" dirty="0" err="1"/>
              <a:t>neprimjerenih</a:t>
            </a:r>
            <a:r>
              <a:rPr lang="en-US" b="1" dirty="0"/>
              <a:t> </a:t>
            </a:r>
            <a:r>
              <a:rPr lang="en-US" b="1" dirty="0" err="1"/>
              <a:t>ponašanja</a:t>
            </a:r>
            <a:r>
              <a:rPr lang="en-US" b="1" dirty="0"/>
              <a:t> </a:t>
            </a:r>
            <a:r>
              <a:rPr lang="en-US" b="1" dirty="0" err="1"/>
              <a:t>su</a:t>
            </a:r>
            <a:r>
              <a:rPr lang="en-US" b="1" dirty="0"/>
              <a:t>: </a:t>
            </a:r>
            <a:r>
              <a:rPr lang="en-US" dirty="0"/>
              <a:t> </a:t>
            </a:r>
          </a:p>
          <a:p>
            <a:pPr algn="just" fontAlgn="base"/>
            <a:r>
              <a:rPr lang="en-US" dirty="0" err="1"/>
              <a:t>određivanje</a:t>
            </a:r>
            <a:r>
              <a:rPr lang="en-US" dirty="0"/>
              <a:t> </a:t>
            </a:r>
            <a:r>
              <a:rPr lang="en-US" dirty="0" err="1"/>
              <a:t>prioriteta</a:t>
            </a:r>
            <a:r>
              <a:rPr lang="en-US" dirty="0"/>
              <a:t> (</a:t>
            </a:r>
            <a:r>
              <a:rPr lang="en-US" dirty="0" err="1"/>
              <a:t>odabrati</a:t>
            </a:r>
            <a:r>
              <a:rPr lang="en-US" dirty="0"/>
              <a:t> </a:t>
            </a:r>
            <a:r>
              <a:rPr lang="en-US" dirty="0" err="1"/>
              <a:t>jedno</a:t>
            </a:r>
            <a:r>
              <a:rPr lang="en-US" dirty="0"/>
              <a:t> do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čijoj</a:t>
            </a:r>
            <a:r>
              <a:rPr lang="en-US" dirty="0"/>
              <a:t> </a:t>
            </a:r>
            <a:r>
              <a:rPr lang="en-US" dirty="0" err="1"/>
              <a:t>promjeni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 smtClean="0"/>
              <a:t>sistematično</a:t>
            </a:r>
            <a:r>
              <a:rPr lang="en-US" dirty="0" smtClean="0"/>
              <a:t> </a:t>
            </a:r>
            <a:r>
              <a:rPr lang="en-US" dirty="0" err="1"/>
              <a:t>raditi</a:t>
            </a:r>
            <a:r>
              <a:rPr lang="en-US" dirty="0"/>
              <a:t>; </a:t>
            </a:r>
            <a:r>
              <a:rPr lang="en-US" dirty="0" err="1"/>
              <a:t>kad</a:t>
            </a:r>
            <a:r>
              <a:rPr lang="en-US" dirty="0"/>
              <a:t> </a:t>
            </a:r>
            <a:r>
              <a:rPr lang="en-US" dirty="0" err="1"/>
              <a:t>učenik</a:t>
            </a:r>
            <a:r>
              <a:rPr lang="en-US" dirty="0"/>
              <a:t> </a:t>
            </a:r>
            <a:r>
              <a:rPr lang="en-US" dirty="0" err="1"/>
              <a:t>promijeni</a:t>
            </a:r>
            <a:r>
              <a:rPr lang="en-US" dirty="0"/>
              <a:t> ta </a:t>
            </a:r>
            <a:r>
              <a:rPr lang="en-US" dirty="0" err="1"/>
              <a:t>ponašanja</a:t>
            </a:r>
            <a:r>
              <a:rPr lang="en-US" dirty="0"/>
              <a:t>, </a:t>
            </a:r>
            <a:r>
              <a:rPr lang="en-US" dirty="0" err="1"/>
              <a:t>odabrati</a:t>
            </a:r>
            <a:r>
              <a:rPr lang="en-US" dirty="0"/>
              <a:t> </a:t>
            </a:r>
            <a:r>
              <a:rPr lang="en-US" dirty="0" err="1"/>
              <a:t>sljedeća</a:t>
            </a:r>
            <a:r>
              <a:rPr lang="en-US" dirty="0"/>
              <a:t>), </a:t>
            </a:r>
          </a:p>
          <a:p>
            <a:pPr algn="just" fontAlgn="base"/>
            <a:r>
              <a:rPr lang="en-US" dirty="0" err="1"/>
              <a:t>obraćanje</a:t>
            </a:r>
            <a:r>
              <a:rPr lang="en-US" dirty="0"/>
              <a:t> </a:t>
            </a:r>
            <a:r>
              <a:rPr lang="en-US" dirty="0" err="1"/>
              <a:t>pažnje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 </a:t>
            </a:r>
            <a:r>
              <a:rPr lang="en-US" dirty="0" err="1"/>
              <a:t>prije</a:t>
            </a:r>
            <a:r>
              <a:rPr lang="en-US" dirty="0"/>
              <a:t> </a:t>
            </a:r>
            <a:r>
              <a:rPr lang="en-US" dirty="0" err="1"/>
              <a:t>nego</a:t>
            </a:r>
            <a:r>
              <a:rPr lang="en-US" dirty="0"/>
              <a:t> se </a:t>
            </a:r>
            <a:r>
              <a:rPr lang="en-US" dirty="0" err="1"/>
              <a:t>počne</a:t>
            </a:r>
            <a:r>
              <a:rPr lang="en-US" dirty="0"/>
              <a:t> </a:t>
            </a:r>
            <a:r>
              <a:rPr lang="en-US" dirty="0" err="1"/>
              <a:t>neprimjereno</a:t>
            </a:r>
            <a:r>
              <a:rPr lang="en-US" dirty="0"/>
              <a:t> </a:t>
            </a:r>
            <a:r>
              <a:rPr lang="en-US" dirty="0" err="1"/>
              <a:t>ponašati</a:t>
            </a:r>
            <a:r>
              <a:rPr lang="en-US" dirty="0"/>
              <a:t>, </a:t>
            </a:r>
          </a:p>
          <a:p>
            <a:pPr algn="just" fontAlgn="base"/>
            <a:r>
              <a:rPr lang="en-US" dirty="0" err="1"/>
              <a:t>razumijevanje</a:t>
            </a:r>
            <a:r>
              <a:rPr lang="en-US" dirty="0"/>
              <a:t> </a:t>
            </a:r>
            <a:r>
              <a:rPr lang="en-US" dirty="0" err="1"/>
              <a:t>situacije</a:t>
            </a:r>
            <a:r>
              <a:rPr lang="en-US" dirty="0"/>
              <a:t> u </a:t>
            </a:r>
            <a:r>
              <a:rPr lang="en-US" dirty="0" err="1"/>
              <a:t>kojoj</a:t>
            </a:r>
            <a:r>
              <a:rPr lang="en-US" dirty="0"/>
              <a:t> se </a:t>
            </a:r>
            <a:r>
              <a:rPr lang="en-US" dirty="0" err="1"/>
              <a:t>učenik</a:t>
            </a:r>
            <a:r>
              <a:rPr lang="en-US" dirty="0"/>
              <a:t> </a:t>
            </a:r>
            <a:r>
              <a:rPr lang="en-US" dirty="0" err="1"/>
              <a:t>našao</a:t>
            </a:r>
            <a:r>
              <a:rPr lang="en-US" dirty="0"/>
              <a:t> </a:t>
            </a:r>
            <a:r>
              <a:rPr lang="en-US" dirty="0" err="1"/>
              <a:t>prije</a:t>
            </a:r>
            <a:r>
              <a:rPr lang="en-US" dirty="0"/>
              <a:t> </a:t>
            </a:r>
            <a:r>
              <a:rPr lang="en-US" dirty="0" err="1"/>
              <a:t>odabira</a:t>
            </a:r>
            <a:r>
              <a:rPr lang="en-US" dirty="0"/>
              <a:t> </a:t>
            </a:r>
            <a:r>
              <a:rPr lang="en-US" dirty="0" err="1"/>
              <a:t>odgojnog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 (to ne </a:t>
            </a:r>
            <a:r>
              <a:rPr lang="en-US" dirty="0" err="1"/>
              <a:t>znači</a:t>
            </a:r>
            <a:r>
              <a:rPr lang="en-US" dirty="0"/>
              <a:t> </a:t>
            </a:r>
            <a:r>
              <a:rPr lang="en-US" dirty="0" err="1"/>
              <a:t>odobravanje</a:t>
            </a:r>
            <a:r>
              <a:rPr lang="en-US" dirty="0"/>
              <a:t> </a:t>
            </a:r>
            <a:r>
              <a:rPr lang="en-US" dirty="0" err="1"/>
              <a:t>neprimjerenog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, </a:t>
            </a:r>
            <a:r>
              <a:rPr lang="en-US" dirty="0" err="1"/>
              <a:t>dopuštanje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popuštanje</a:t>
            </a:r>
            <a:r>
              <a:rPr lang="en-US" dirty="0"/>
              <a:t>), </a:t>
            </a:r>
          </a:p>
          <a:p>
            <a:pPr algn="just" fontAlgn="base"/>
            <a:r>
              <a:rPr lang="en-US" dirty="0" err="1"/>
              <a:t>upoznavanje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 s </a:t>
            </a:r>
            <a:r>
              <a:rPr lang="en-US" dirty="0" err="1"/>
              <a:t>prihvatljivim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neprihvatljivim</a:t>
            </a:r>
            <a:r>
              <a:rPr lang="en-US" dirty="0"/>
              <a:t> </a:t>
            </a:r>
            <a:r>
              <a:rPr lang="en-US" dirty="0" err="1"/>
              <a:t>ponašanjima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njihovim</a:t>
            </a:r>
            <a:r>
              <a:rPr lang="en-US" dirty="0"/>
              <a:t> </a:t>
            </a:r>
            <a:r>
              <a:rPr lang="en-US" dirty="0" err="1"/>
              <a:t>posljedicama</a:t>
            </a:r>
            <a:r>
              <a:rPr lang="en-US" dirty="0"/>
              <a:t> u </a:t>
            </a:r>
            <a:r>
              <a:rPr lang="en-US" dirty="0" err="1"/>
              <a:t>novim</a:t>
            </a:r>
            <a:r>
              <a:rPr lang="en-US" dirty="0"/>
              <a:t> </a:t>
            </a:r>
            <a:r>
              <a:rPr lang="en-US" dirty="0" err="1"/>
              <a:t>situacijama</a:t>
            </a:r>
            <a:r>
              <a:rPr lang="en-US" dirty="0"/>
              <a:t>,  </a:t>
            </a:r>
          </a:p>
          <a:p>
            <a:pPr algn="just" fontAlgn="base"/>
            <a:r>
              <a:rPr lang="en-US" dirty="0" err="1"/>
              <a:t>poticanje</a:t>
            </a:r>
            <a:r>
              <a:rPr lang="en-US" dirty="0"/>
              <a:t> </a:t>
            </a:r>
            <a:r>
              <a:rPr lang="en-US" dirty="0" err="1"/>
              <a:t>učenika</a:t>
            </a:r>
            <a:r>
              <a:rPr lang="en-US" dirty="0"/>
              <a:t> da </a:t>
            </a:r>
            <a:r>
              <a:rPr lang="en-US" dirty="0" err="1"/>
              <a:t>sam</a:t>
            </a:r>
            <a:r>
              <a:rPr lang="en-US" dirty="0"/>
              <a:t> </a:t>
            </a:r>
            <a:r>
              <a:rPr lang="en-US" dirty="0" err="1"/>
              <a:t>sebe</a:t>
            </a:r>
            <a:r>
              <a:rPr lang="en-US" dirty="0"/>
              <a:t> </a:t>
            </a:r>
            <a:r>
              <a:rPr lang="en-US" dirty="0" err="1"/>
              <a:t>nagrađuje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pohvaljuje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primjerena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zabavne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obaveze</a:t>
            </a:r>
            <a:r>
              <a:rPr lang="en-US" dirty="0"/>
              <a:t> </a:t>
            </a:r>
            <a:r>
              <a:rPr lang="en-US" dirty="0" err="1"/>
              <a:t>izvršene</a:t>
            </a:r>
            <a:r>
              <a:rPr lang="en-US" dirty="0"/>
              <a:t>), </a:t>
            </a:r>
          </a:p>
          <a:p>
            <a:pPr algn="just" fontAlgn="base"/>
            <a:r>
              <a:rPr lang="en-US" dirty="0" err="1"/>
              <a:t>p</a:t>
            </a:r>
            <a:r>
              <a:rPr lang="en-US" dirty="0" err="1" smtClean="0"/>
              <a:t>ostepeno</a:t>
            </a:r>
            <a:r>
              <a:rPr lang="en-US" dirty="0" smtClean="0"/>
              <a:t> </a:t>
            </a:r>
            <a:r>
              <a:rPr lang="en-US" dirty="0" err="1" smtClean="0"/>
              <a:t>povećavanje</a:t>
            </a:r>
            <a:r>
              <a:rPr lang="en-US" dirty="0" smtClean="0"/>
              <a:t> </a:t>
            </a:r>
            <a:r>
              <a:rPr lang="en-US" dirty="0" err="1"/>
              <a:t>zahtjeva</a:t>
            </a:r>
            <a:r>
              <a:rPr lang="en-US" dirty="0"/>
              <a:t>, </a:t>
            </a:r>
          </a:p>
          <a:p>
            <a:pPr algn="just" fontAlgn="base"/>
            <a:r>
              <a:rPr lang="en-US" dirty="0" err="1" smtClean="0"/>
              <a:t>pravilo</a:t>
            </a:r>
            <a:r>
              <a:rPr lang="en-US" dirty="0" smtClean="0"/>
              <a:t> </a:t>
            </a:r>
            <a:r>
              <a:rPr lang="en-US" dirty="0"/>
              <a:t>„</a:t>
            </a:r>
            <a:r>
              <a:rPr lang="en-US" dirty="0" err="1"/>
              <a:t>manje</a:t>
            </a:r>
            <a:r>
              <a:rPr lang="en-US" dirty="0"/>
              <a:t> </a:t>
            </a:r>
            <a:r>
              <a:rPr lang="en-US" dirty="0" err="1"/>
              <a:t>pričanja</a:t>
            </a:r>
            <a:r>
              <a:rPr lang="en-US" dirty="0"/>
              <a:t>,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djelovanja</a:t>
            </a:r>
            <a:r>
              <a:rPr lang="en-US" dirty="0"/>
              <a:t>“ (</a:t>
            </a:r>
            <a:r>
              <a:rPr lang="en-US" dirty="0" err="1"/>
              <a:t>učiniti</a:t>
            </a:r>
            <a:r>
              <a:rPr lang="en-US" dirty="0"/>
              <a:t> </a:t>
            </a:r>
            <a:r>
              <a:rPr lang="en-US" dirty="0" err="1"/>
              <a:t>rečeno</a:t>
            </a:r>
            <a:r>
              <a:rPr lang="en-US" dirty="0"/>
              <a:t>), </a:t>
            </a:r>
          </a:p>
          <a:p>
            <a:pPr algn="just" fontAlgn="base"/>
            <a:r>
              <a:rPr lang="en-US" dirty="0" err="1" smtClean="0"/>
              <a:t>pravilo</a:t>
            </a:r>
            <a:r>
              <a:rPr lang="en-US" dirty="0" smtClean="0"/>
              <a:t> </a:t>
            </a:r>
            <a:r>
              <a:rPr lang="en-US" dirty="0" err="1" smtClean="0"/>
              <a:t>pravovremene</a:t>
            </a:r>
            <a:r>
              <a:rPr lang="en-US" dirty="0" smtClean="0"/>
              <a:t> </a:t>
            </a:r>
            <a:r>
              <a:rPr lang="en-US" dirty="0" err="1" smtClean="0"/>
              <a:t>posljedice</a:t>
            </a:r>
            <a:r>
              <a:rPr lang="en-US" dirty="0" smtClean="0"/>
              <a:t> – </a:t>
            </a:r>
            <a:r>
              <a:rPr lang="en-US" dirty="0" err="1" smtClean="0"/>
              <a:t>odmah</a:t>
            </a:r>
            <a:r>
              <a:rPr lang="en-US" dirty="0" smtClean="0"/>
              <a:t> (</a:t>
            </a:r>
            <a:r>
              <a:rPr lang="en-US" dirty="0" err="1" smtClean="0"/>
              <a:t>kako</a:t>
            </a:r>
            <a:r>
              <a:rPr lang="en-US" dirty="0" smtClean="0"/>
              <a:t> </a:t>
            </a:r>
            <a:r>
              <a:rPr lang="en-US" dirty="0"/>
              <a:t>bi </a:t>
            </a:r>
            <a:r>
              <a:rPr lang="en-US" dirty="0" err="1"/>
              <a:t>učenik</a:t>
            </a:r>
            <a:r>
              <a:rPr lang="en-US" dirty="0"/>
              <a:t> </a:t>
            </a:r>
            <a:r>
              <a:rPr lang="en-US" dirty="0" err="1"/>
              <a:t>mogao</a:t>
            </a:r>
            <a:r>
              <a:rPr lang="en-US" dirty="0"/>
              <a:t> </a:t>
            </a:r>
            <a:r>
              <a:rPr lang="en-US" dirty="0" err="1"/>
              <a:t>povezati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ponašanje</a:t>
            </a:r>
            <a:r>
              <a:rPr lang="en-US" dirty="0"/>
              <a:t> s </a:t>
            </a:r>
            <a:r>
              <a:rPr lang="en-US" dirty="0" err="1"/>
              <a:t>posljedicama</a:t>
            </a:r>
            <a:r>
              <a:rPr lang="en-US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539602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Nedostatak</a:t>
            </a:r>
            <a:r>
              <a:rPr lang="en-US" dirty="0" smtClean="0"/>
              <a:t> </a:t>
            </a:r>
            <a:r>
              <a:rPr lang="en-US" dirty="0" err="1" smtClean="0"/>
              <a:t>imaginacije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fleksibilnog</a:t>
            </a:r>
            <a:r>
              <a:rPr lang="en-US" dirty="0" smtClean="0"/>
              <a:t> </a:t>
            </a:r>
            <a:r>
              <a:rPr lang="en-US" dirty="0" err="1" smtClean="0"/>
              <a:t>mišljenja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err="1" smtClean="0"/>
              <a:t>Djeca</a:t>
            </a:r>
            <a:r>
              <a:rPr lang="en-US" dirty="0" smtClean="0"/>
              <a:t> s </a:t>
            </a:r>
            <a:r>
              <a:rPr lang="en-US" dirty="0" err="1" smtClean="0"/>
              <a:t>poteškoćama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spektra</a:t>
            </a:r>
            <a:r>
              <a:rPr lang="en-US" dirty="0" smtClean="0"/>
              <a:t> </a:t>
            </a:r>
            <a:r>
              <a:rPr lang="en-US" dirty="0" err="1" smtClean="0"/>
              <a:t>autizma</a:t>
            </a:r>
            <a:r>
              <a:rPr lang="en-US" dirty="0" smtClean="0"/>
              <a:t> </a:t>
            </a:r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teškoće</a:t>
            </a:r>
            <a:r>
              <a:rPr lang="en-US" dirty="0" smtClean="0"/>
              <a:t> s </a:t>
            </a:r>
            <a:r>
              <a:rPr lang="en-US" dirty="0" err="1" smtClean="0"/>
              <a:t>imaginacijom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fleksibilnim</a:t>
            </a:r>
            <a:r>
              <a:rPr lang="en-US" dirty="0" smtClean="0"/>
              <a:t> </a:t>
            </a:r>
            <a:r>
              <a:rPr lang="en-US" dirty="0" err="1" smtClean="0"/>
              <a:t>mišljenjem</a:t>
            </a:r>
            <a:r>
              <a:rPr lang="en-US" dirty="0" smtClean="0"/>
              <a:t>. </a:t>
            </a:r>
          </a:p>
          <a:p>
            <a:pPr algn="just"/>
            <a:r>
              <a:rPr lang="en-US" dirty="0" err="1" smtClean="0"/>
              <a:t>Ovo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biti</a:t>
            </a:r>
            <a:r>
              <a:rPr lang="en-US" dirty="0" smtClean="0"/>
              <a:t> </a:t>
            </a:r>
            <a:r>
              <a:rPr lang="en-US" dirty="0" err="1" smtClean="0"/>
              <a:t>primjetno</a:t>
            </a:r>
            <a:r>
              <a:rPr lang="en-US" dirty="0" smtClean="0"/>
              <a:t> u </a:t>
            </a:r>
            <a:r>
              <a:rPr lang="en-US" dirty="0" err="1" smtClean="0"/>
              <a:t>mnogim</a:t>
            </a:r>
            <a:r>
              <a:rPr lang="en-US" dirty="0" smtClean="0"/>
              <a:t> </a:t>
            </a:r>
            <a:r>
              <a:rPr lang="en-US" dirty="0" err="1" smtClean="0"/>
              <a:t>situacijama</a:t>
            </a:r>
            <a:r>
              <a:rPr lang="en-US" dirty="0" smtClean="0"/>
              <a:t>, a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mlađe</a:t>
            </a:r>
            <a:r>
              <a:rPr lang="en-US" dirty="0" smtClean="0"/>
              <a:t> </a:t>
            </a:r>
            <a:r>
              <a:rPr lang="en-US" dirty="0" err="1" smtClean="0"/>
              <a:t>djece</a:t>
            </a:r>
            <a:r>
              <a:rPr lang="en-US" dirty="0" smtClean="0"/>
              <a:t> </a:t>
            </a:r>
            <a:r>
              <a:rPr lang="en-US" dirty="0" err="1" smtClean="0"/>
              <a:t>posebno</a:t>
            </a:r>
            <a:r>
              <a:rPr lang="en-US" dirty="0" smtClean="0"/>
              <a:t> </a:t>
            </a:r>
            <a:r>
              <a:rPr lang="en-US" dirty="0" err="1" smtClean="0"/>
              <a:t>utiče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njihovu</a:t>
            </a:r>
            <a:r>
              <a:rPr lang="en-US" dirty="0" smtClean="0"/>
              <a:t> </a:t>
            </a:r>
            <a:r>
              <a:rPr lang="en-US" dirty="0" err="1" smtClean="0"/>
              <a:t>igru</a:t>
            </a:r>
            <a:r>
              <a:rPr lang="en-US" dirty="0" smtClean="0"/>
              <a:t>. </a:t>
            </a:r>
            <a:r>
              <a:rPr lang="en-US" dirty="0" err="1" smtClean="0"/>
              <a:t>Mlađa</a:t>
            </a:r>
            <a:r>
              <a:rPr lang="en-US" dirty="0" smtClean="0"/>
              <a:t> </a:t>
            </a:r>
            <a:r>
              <a:rPr lang="en-US" dirty="0" err="1" smtClean="0"/>
              <a:t>djeca</a:t>
            </a:r>
            <a:r>
              <a:rPr lang="en-US" dirty="0" smtClean="0"/>
              <a:t> </a:t>
            </a:r>
            <a:r>
              <a:rPr lang="en-US" dirty="0" err="1" smtClean="0"/>
              <a:t>uče</a:t>
            </a:r>
            <a:r>
              <a:rPr lang="en-US" dirty="0" smtClean="0"/>
              <a:t> </a:t>
            </a:r>
            <a:r>
              <a:rPr lang="en-US" dirty="0" err="1" smtClean="0"/>
              <a:t>kroz</a:t>
            </a:r>
            <a:r>
              <a:rPr lang="en-US" dirty="0" smtClean="0"/>
              <a:t> </a:t>
            </a:r>
            <a:r>
              <a:rPr lang="en-US" dirty="0" err="1" smtClean="0"/>
              <a:t>igru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njima</a:t>
            </a:r>
            <a:r>
              <a:rPr lang="en-US" dirty="0" smtClean="0"/>
              <a:t> je </a:t>
            </a:r>
            <a:r>
              <a:rPr lang="en-US" dirty="0" err="1" smtClean="0"/>
              <a:t>mnogo</a:t>
            </a:r>
            <a:r>
              <a:rPr lang="en-US" dirty="0" smtClean="0"/>
              <a:t> </a:t>
            </a:r>
            <a:r>
              <a:rPr lang="en-US" dirty="0" err="1" smtClean="0"/>
              <a:t>teže</a:t>
            </a:r>
            <a:r>
              <a:rPr lang="en-US" dirty="0" smtClean="0"/>
              <a:t> da </a:t>
            </a:r>
            <a:r>
              <a:rPr lang="en-US" dirty="0" err="1" smtClean="0"/>
              <a:t>uče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da se </a:t>
            </a:r>
            <a:r>
              <a:rPr lang="en-US" dirty="0" err="1" smtClean="0"/>
              <a:t>druže</a:t>
            </a:r>
            <a:r>
              <a:rPr lang="en-US" dirty="0" smtClean="0"/>
              <a:t> s </a:t>
            </a:r>
            <a:r>
              <a:rPr lang="en-US" dirty="0" err="1" smtClean="0"/>
              <a:t>vršnjacima</a:t>
            </a:r>
            <a:r>
              <a:rPr lang="en-US" dirty="0" smtClean="0"/>
              <a:t> </a:t>
            </a:r>
            <a:r>
              <a:rPr lang="en-US" dirty="0" err="1" smtClean="0"/>
              <a:t>ako</a:t>
            </a:r>
            <a:r>
              <a:rPr lang="en-US" dirty="0" smtClean="0"/>
              <a:t> se ne </a:t>
            </a:r>
            <a:r>
              <a:rPr lang="en-US" dirty="0" err="1" smtClean="0"/>
              <a:t>igraju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Djeca</a:t>
            </a:r>
            <a:r>
              <a:rPr lang="en-US" dirty="0" smtClean="0"/>
              <a:t> </a:t>
            </a:r>
            <a:r>
              <a:rPr lang="en-US" dirty="0" err="1" smtClean="0"/>
              <a:t>također</a:t>
            </a:r>
            <a:r>
              <a:rPr lang="en-US" dirty="0" smtClean="0"/>
              <a:t> </a:t>
            </a:r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poteškoće</a:t>
            </a:r>
            <a:r>
              <a:rPr lang="en-US" dirty="0" smtClean="0"/>
              <a:t> da </a:t>
            </a:r>
            <a:r>
              <a:rPr lang="en-US" dirty="0" err="1" smtClean="0"/>
              <a:t>ono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naučila</a:t>
            </a:r>
            <a:r>
              <a:rPr lang="en-US" dirty="0" smtClean="0"/>
              <a:t> </a:t>
            </a:r>
            <a:r>
              <a:rPr lang="en-US" dirty="0" err="1" smtClean="0"/>
              <a:t>generaliziraju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različita</a:t>
            </a:r>
            <a:r>
              <a:rPr lang="en-US" dirty="0" smtClean="0"/>
              <a:t> </a:t>
            </a:r>
            <a:r>
              <a:rPr lang="en-US" dirty="0" err="1" smtClean="0"/>
              <a:t>okruženja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zbunit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se </a:t>
            </a:r>
            <a:r>
              <a:rPr lang="en-US" dirty="0" err="1" smtClean="0"/>
              <a:t>ako</a:t>
            </a:r>
            <a:r>
              <a:rPr lang="en-US" dirty="0" smtClean="0"/>
              <a:t> se </a:t>
            </a:r>
            <a:r>
              <a:rPr lang="en-US" dirty="0" err="1" smtClean="0"/>
              <a:t>zadatak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rutina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dobro</a:t>
            </a:r>
            <a:r>
              <a:rPr lang="en-US" dirty="0" smtClean="0"/>
              <a:t> </a:t>
            </a:r>
            <a:r>
              <a:rPr lang="en-US" dirty="0" err="1" smtClean="0"/>
              <a:t>poznaju</a:t>
            </a:r>
            <a:r>
              <a:rPr lang="en-US" dirty="0" smtClean="0"/>
              <a:t> </a:t>
            </a:r>
            <a:r>
              <a:rPr lang="en-US" dirty="0" err="1" smtClean="0"/>
              <a:t>promijene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predstave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drugačiji</a:t>
            </a:r>
            <a:r>
              <a:rPr lang="en-US" dirty="0" smtClean="0"/>
              <a:t> </a:t>
            </a:r>
            <a:r>
              <a:rPr lang="en-US" dirty="0" err="1" smtClean="0"/>
              <a:t>način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Ona</a:t>
            </a:r>
            <a:r>
              <a:rPr lang="en-US" dirty="0" smtClean="0"/>
              <a:t> </a:t>
            </a:r>
            <a:r>
              <a:rPr lang="en-US" dirty="0" err="1" smtClean="0"/>
              <a:t>mogu</a:t>
            </a:r>
            <a:r>
              <a:rPr lang="en-US" dirty="0" smtClean="0"/>
              <a:t> da </a:t>
            </a:r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dobre</a:t>
            </a:r>
            <a:r>
              <a:rPr lang="en-US" dirty="0" smtClean="0"/>
              <a:t> </a:t>
            </a:r>
            <a:r>
              <a:rPr lang="en-US" dirty="0" err="1" smtClean="0"/>
              <a:t>jezičke</a:t>
            </a:r>
            <a:r>
              <a:rPr lang="en-US" dirty="0" smtClean="0"/>
              <a:t> </a:t>
            </a:r>
            <a:r>
              <a:rPr lang="en-US" dirty="0" err="1" smtClean="0"/>
              <a:t>sposobnosti</a:t>
            </a:r>
            <a:r>
              <a:rPr lang="en-US" dirty="0" smtClean="0"/>
              <a:t>, </a:t>
            </a:r>
            <a:r>
              <a:rPr lang="en-US" dirty="0" err="1" smtClean="0"/>
              <a:t>ali</a:t>
            </a:r>
            <a:r>
              <a:rPr lang="en-US" dirty="0" smtClean="0"/>
              <a:t> </a:t>
            </a:r>
            <a:r>
              <a:rPr lang="en-US" dirty="0" err="1" smtClean="0"/>
              <a:t>ipak</a:t>
            </a:r>
            <a:r>
              <a:rPr lang="en-US" dirty="0" smtClean="0"/>
              <a:t> da </a:t>
            </a:r>
            <a:r>
              <a:rPr lang="en-US" dirty="0" err="1" smtClean="0"/>
              <a:t>sve</a:t>
            </a:r>
            <a:r>
              <a:rPr lang="en-US" dirty="0" smtClean="0"/>
              <a:t> </a:t>
            </a:r>
            <a:r>
              <a:rPr lang="en-US" dirty="0" err="1" smtClean="0"/>
              <a:t>shvataju</a:t>
            </a:r>
            <a:r>
              <a:rPr lang="en-US" dirty="0" smtClean="0"/>
              <a:t> </a:t>
            </a:r>
            <a:r>
              <a:rPr lang="en-US" dirty="0" err="1" smtClean="0"/>
              <a:t>bukvalno</a:t>
            </a:r>
            <a:r>
              <a:rPr lang="en-US" dirty="0" smtClean="0"/>
              <a:t>.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se </a:t>
            </a:r>
            <a:r>
              <a:rPr lang="en-US" dirty="0" err="1" smtClean="0"/>
              <a:t>kaže</a:t>
            </a:r>
            <a:r>
              <a:rPr lang="en-US" dirty="0" smtClean="0"/>
              <a:t>: “Idi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uđi</a:t>
            </a:r>
            <a:r>
              <a:rPr lang="en-US" dirty="0" smtClean="0"/>
              <a:t> u </a:t>
            </a:r>
            <a:r>
              <a:rPr lang="en-US" dirty="0" err="1" smtClean="0"/>
              <a:t>kadu</a:t>
            </a:r>
            <a:r>
              <a:rPr lang="en-US" dirty="0" smtClean="0"/>
              <a:t>”, </a:t>
            </a:r>
            <a:r>
              <a:rPr lang="en-US" dirty="0" err="1" smtClean="0"/>
              <a:t>npr</a:t>
            </a:r>
            <a:r>
              <a:rPr lang="en-US" dirty="0" smtClean="0"/>
              <a:t>., </a:t>
            </a:r>
            <a:r>
              <a:rPr lang="en-US" dirty="0" err="1" smtClean="0"/>
              <a:t>vjerovatno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(</a:t>
            </a:r>
            <a:r>
              <a:rPr lang="en-US" dirty="0" err="1" smtClean="0"/>
              <a:t>samo</a:t>
            </a:r>
            <a:r>
              <a:rPr lang="en-US" dirty="0" smtClean="0"/>
              <a:t>) to </a:t>
            </a:r>
            <a:r>
              <a:rPr lang="en-US" dirty="0" err="1" smtClean="0"/>
              <a:t>i</a:t>
            </a:r>
            <a:r>
              <a:rPr lang="en-US" dirty="0" smtClean="0"/>
              <a:t> da </a:t>
            </a:r>
            <a:r>
              <a:rPr lang="en-US" dirty="0" err="1" smtClean="0"/>
              <a:t>urade</a:t>
            </a:r>
            <a:r>
              <a:rPr lang="en-US" dirty="0" smtClean="0"/>
              <a:t>, </a:t>
            </a:r>
            <a:r>
              <a:rPr lang="en-US" dirty="0" err="1" smtClean="0"/>
              <a:t>ali</a:t>
            </a:r>
            <a:r>
              <a:rPr lang="en-US" dirty="0" smtClean="0"/>
              <a:t> </a:t>
            </a:r>
            <a:r>
              <a:rPr lang="en-US" dirty="0" err="1" smtClean="0"/>
              <a:t>neće</a:t>
            </a:r>
            <a:r>
              <a:rPr lang="en-US" dirty="0" smtClean="0"/>
              <a:t> </a:t>
            </a:r>
            <a:r>
              <a:rPr lang="en-US" dirty="0" err="1" smtClean="0"/>
              <a:t>prije</a:t>
            </a:r>
            <a:r>
              <a:rPr lang="en-US" dirty="0" smtClean="0"/>
              <a:t> toga </a:t>
            </a:r>
            <a:r>
              <a:rPr lang="en-US" dirty="0" err="1" smtClean="0"/>
              <a:t>skinuti</a:t>
            </a:r>
            <a:r>
              <a:rPr lang="en-US" dirty="0" smtClean="0"/>
              <a:t> </a:t>
            </a:r>
            <a:r>
              <a:rPr lang="en-US" dirty="0" err="1" smtClean="0"/>
              <a:t>garderobu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pustiti</a:t>
            </a:r>
            <a:r>
              <a:rPr lang="en-US" dirty="0" smtClean="0"/>
              <a:t> </a:t>
            </a:r>
            <a:r>
              <a:rPr lang="en-US" dirty="0" err="1" smtClean="0"/>
              <a:t>vodu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841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6931"/>
            <a:ext cx="10515600" cy="5630032"/>
          </a:xfrm>
        </p:spPr>
        <p:txBody>
          <a:bodyPr/>
          <a:lstStyle/>
          <a:p>
            <a:pPr algn="just"/>
            <a:r>
              <a:rPr lang="en-US" dirty="0" err="1" smtClean="0"/>
              <a:t>Učenici</a:t>
            </a:r>
            <a:r>
              <a:rPr lang="en-US" dirty="0" smtClean="0"/>
              <a:t> s </a:t>
            </a:r>
            <a:r>
              <a:rPr lang="en-US" dirty="0" err="1" smtClean="0"/>
              <a:t>poteškoćama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spektra</a:t>
            </a:r>
            <a:r>
              <a:rPr lang="en-US" dirty="0" smtClean="0"/>
              <a:t> </a:t>
            </a:r>
            <a:r>
              <a:rPr lang="en-US" dirty="0" err="1" smtClean="0"/>
              <a:t>autizma</a:t>
            </a:r>
            <a:r>
              <a:rPr lang="en-US" dirty="0" smtClean="0"/>
              <a:t> </a:t>
            </a:r>
            <a:r>
              <a:rPr lang="en-US" dirty="0" err="1" smtClean="0"/>
              <a:t>često</a:t>
            </a:r>
            <a:r>
              <a:rPr lang="en-US" dirty="0" smtClean="0"/>
              <a:t> </a:t>
            </a:r>
            <a:r>
              <a:rPr lang="en-US" dirty="0" err="1" smtClean="0"/>
              <a:t>pružaju</a:t>
            </a:r>
            <a:r>
              <a:rPr lang="en-US" dirty="0" smtClean="0"/>
              <a:t> </a:t>
            </a:r>
            <a:r>
              <a:rPr lang="en-US" dirty="0" err="1" smtClean="0"/>
              <a:t>otpor</a:t>
            </a:r>
            <a:r>
              <a:rPr lang="en-US" dirty="0" smtClean="0"/>
              <a:t> </a:t>
            </a:r>
            <a:r>
              <a:rPr lang="en-US" dirty="0" err="1" smtClean="0"/>
              <a:t>promjenama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mogu</a:t>
            </a:r>
            <a:r>
              <a:rPr lang="en-US" dirty="0" smtClean="0"/>
              <a:t> se </a:t>
            </a:r>
            <a:r>
              <a:rPr lang="en-US" dirty="0" err="1" smtClean="0"/>
              <a:t>veoma</a:t>
            </a:r>
            <a:r>
              <a:rPr lang="en-US" dirty="0" smtClean="0"/>
              <a:t> </a:t>
            </a:r>
            <a:r>
              <a:rPr lang="en-US" dirty="0" err="1" smtClean="0"/>
              <a:t>uznemiriti</a:t>
            </a:r>
            <a:r>
              <a:rPr lang="en-US" dirty="0" smtClean="0"/>
              <a:t> </a:t>
            </a:r>
            <a:r>
              <a:rPr lang="en-US" dirty="0" err="1" smtClean="0"/>
              <a:t>ako</a:t>
            </a:r>
            <a:r>
              <a:rPr lang="en-US" dirty="0" smtClean="0"/>
              <a:t> se </a:t>
            </a:r>
            <a:r>
              <a:rPr lang="en-US" dirty="0" err="1" smtClean="0"/>
              <a:t>dnevna</a:t>
            </a:r>
            <a:r>
              <a:rPr lang="en-US" dirty="0" smtClean="0"/>
              <a:t> </a:t>
            </a:r>
            <a:r>
              <a:rPr lang="en-US" dirty="0" err="1" smtClean="0"/>
              <a:t>rutina</a:t>
            </a:r>
            <a:r>
              <a:rPr lang="en-US" dirty="0" smtClean="0"/>
              <a:t> </a:t>
            </a:r>
            <a:r>
              <a:rPr lang="en-US" dirty="0" err="1" smtClean="0"/>
              <a:t>promijeni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se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zidove</a:t>
            </a:r>
            <a:r>
              <a:rPr lang="en-US" dirty="0" smtClean="0"/>
              <a:t> </a:t>
            </a:r>
            <a:r>
              <a:rPr lang="en-US" dirty="0" err="1" smtClean="0"/>
              <a:t>učionice</a:t>
            </a:r>
            <a:r>
              <a:rPr lang="en-US" dirty="0" smtClean="0"/>
              <a:t> stave </a:t>
            </a:r>
            <a:r>
              <a:rPr lang="en-US" dirty="0" err="1" smtClean="0"/>
              <a:t>novi</a:t>
            </a:r>
            <a:r>
              <a:rPr lang="en-US" dirty="0" smtClean="0"/>
              <a:t> </a:t>
            </a:r>
            <a:r>
              <a:rPr lang="en-US" dirty="0" err="1" smtClean="0"/>
              <a:t>plakati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Iako</a:t>
            </a:r>
            <a:r>
              <a:rPr lang="en-US" dirty="0" smtClean="0"/>
              <a:t> je </a:t>
            </a:r>
            <a:r>
              <a:rPr lang="en-US" dirty="0" err="1" smtClean="0"/>
              <a:t>moguće</a:t>
            </a:r>
            <a:r>
              <a:rPr lang="en-US" dirty="0" smtClean="0"/>
              <a:t> </a:t>
            </a:r>
            <a:r>
              <a:rPr lang="en-US" dirty="0" err="1" smtClean="0"/>
              <a:t>naučiti</a:t>
            </a:r>
            <a:r>
              <a:rPr lang="en-US" dirty="0" smtClean="0"/>
              <a:t> </a:t>
            </a:r>
            <a:r>
              <a:rPr lang="en-US" dirty="0" err="1" smtClean="0"/>
              <a:t>djecu</a:t>
            </a:r>
            <a:r>
              <a:rPr lang="en-US" dirty="0" smtClean="0"/>
              <a:t> </a:t>
            </a:r>
            <a:r>
              <a:rPr lang="en-US" dirty="0" err="1" smtClean="0"/>
              <a:t>rutini</a:t>
            </a:r>
            <a:r>
              <a:rPr lang="en-US" dirty="0" smtClean="0"/>
              <a:t> </a:t>
            </a:r>
            <a:r>
              <a:rPr lang="en-US" dirty="0" err="1" smtClean="0"/>
              <a:t>igranja</a:t>
            </a:r>
            <a:r>
              <a:rPr lang="en-US" dirty="0" smtClean="0"/>
              <a:t>, </a:t>
            </a:r>
            <a:r>
              <a:rPr lang="en-US" dirty="0" err="1" smtClean="0"/>
              <a:t>pomoći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da </a:t>
            </a:r>
            <a:r>
              <a:rPr lang="en-US" dirty="0" err="1" smtClean="0"/>
              <a:t>prave</a:t>
            </a:r>
            <a:r>
              <a:rPr lang="en-US" dirty="0" smtClean="0"/>
              <a:t> </a:t>
            </a:r>
            <a:r>
              <a:rPr lang="en-US" dirty="0" err="1" smtClean="0"/>
              <a:t>izbore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savladaju</a:t>
            </a:r>
            <a:r>
              <a:rPr lang="en-US" dirty="0" smtClean="0"/>
              <a:t> </a:t>
            </a:r>
            <a:r>
              <a:rPr lang="en-US" dirty="0" err="1" smtClean="0"/>
              <a:t>promjenu</a:t>
            </a:r>
            <a:r>
              <a:rPr lang="en-US" dirty="0" smtClean="0"/>
              <a:t>, </a:t>
            </a:r>
            <a:r>
              <a:rPr lang="en-US" dirty="0" err="1" smtClean="0"/>
              <a:t>veoma</a:t>
            </a:r>
            <a:r>
              <a:rPr lang="en-US" dirty="0" smtClean="0"/>
              <a:t> </a:t>
            </a:r>
            <a:r>
              <a:rPr lang="en-US" dirty="0" err="1" smtClean="0"/>
              <a:t>teško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se </a:t>
            </a:r>
            <a:r>
              <a:rPr lang="en-US" dirty="0" err="1" smtClean="0"/>
              <a:t>promijeniti</a:t>
            </a:r>
            <a:r>
              <a:rPr lang="en-US" dirty="0" smtClean="0"/>
              <a:t> </a:t>
            </a:r>
            <a:r>
              <a:rPr lang="en-US" dirty="0" err="1" smtClean="0"/>
              <a:t>nefleksibilnost</a:t>
            </a:r>
            <a:r>
              <a:rPr lang="en-US" dirty="0" smtClean="0"/>
              <a:t> </a:t>
            </a:r>
            <a:r>
              <a:rPr lang="en-US" dirty="0" err="1" smtClean="0"/>
              <a:t>djece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poteškoćama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spektra</a:t>
            </a:r>
            <a:r>
              <a:rPr lang="en-US" dirty="0" smtClean="0"/>
              <a:t> </a:t>
            </a:r>
            <a:r>
              <a:rPr lang="en-US" dirty="0" err="1" smtClean="0"/>
              <a:t>autizma</a:t>
            </a:r>
            <a:r>
              <a:rPr lang="en-US" dirty="0" smtClean="0"/>
              <a:t>. </a:t>
            </a:r>
            <a:r>
              <a:rPr lang="en-US" dirty="0" err="1" smtClean="0"/>
              <a:t>Važno</a:t>
            </a:r>
            <a:r>
              <a:rPr lang="en-US" dirty="0" smtClean="0"/>
              <a:t> je da </a:t>
            </a:r>
            <a:r>
              <a:rPr lang="en-US" dirty="0" err="1" smtClean="0"/>
              <a:t>budete</a:t>
            </a:r>
            <a:r>
              <a:rPr lang="en-US" dirty="0" smtClean="0"/>
              <a:t> </a:t>
            </a:r>
            <a:r>
              <a:rPr lang="en-US" dirty="0" err="1" smtClean="0"/>
              <a:t>svjesni</a:t>
            </a:r>
            <a:r>
              <a:rPr lang="en-US" dirty="0" smtClean="0"/>
              <a:t> </a:t>
            </a:r>
            <a:r>
              <a:rPr lang="en-US" dirty="0" err="1" smtClean="0"/>
              <a:t>poteškoća</a:t>
            </a:r>
            <a:r>
              <a:rPr lang="en-US" dirty="0" smtClean="0"/>
              <a:t>, da </a:t>
            </a:r>
            <a:r>
              <a:rPr lang="en-US" dirty="0" err="1" smtClean="0"/>
              <a:t>učite</a:t>
            </a:r>
            <a:r>
              <a:rPr lang="en-US" dirty="0" smtClean="0"/>
              <a:t> </a:t>
            </a:r>
            <a:r>
              <a:rPr lang="en-US" dirty="0" err="1" smtClean="0"/>
              <a:t>vještine</a:t>
            </a:r>
            <a:r>
              <a:rPr lang="en-US" dirty="0" smtClean="0"/>
              <a:t> </a:t>
            </a:r>
            <a:r>
              <a:rPr lang="en-US" dirty="0" err="1" smtClean="0"/>
              <a:t>malim</a:t>
            </a:r>
            <a:r>
              <a:rPr lang="en-US" dirty="0" smtClean="0"/>
              <a:t> </a:t>
            </a:r>
            <a:r>
              <a:rPr lang="en-US" dirty="0" err="1" smtClean="0"/>
              <a:t>koracima</a:t>
            </a:r>
            <a:r>
              <a:rPr lang="en-US" dirty="0" smtClean="0"/>
              <a:t> </a:t>
            </a:r>
            <a:r>
              <a:rPr lang="en-US" dirty="0" err="1" smtClean="0"/>
              <a:t>uz</a:t>
            </a:r>
            <a:r>
              <a:rPr lang="en-US" dirty="0" smtClean="0"/>
              <a:t> </a:t>
            </a:r>
            <a:r>
              <a:rPr lang="en-US" dirty="0" err="1" smtClean="0"/>
              <a:t>podsticanje</a:t>
            </a:r>
            <a:r>
              <a:rPr lang="en-US" dirty="0" smtClean="0"/>
              <a:t>, da </a:t>
            </a:r>
            <a:r>
              <a:rPr lang="en-US" dirty="0" err="1" smtClean="0"/>
              <a:t>imate</a:t>
            </a:r>
            <a:r>
              <a:rPr lang="en-US" dirty="0" smtClean="0"/>
              <a:t> </a:t>
            </a:r>
            <a:r>
              <a:rPr lang="en-US" dirty="0" err="1" smtClean="0"/>
              <a:t>jasne</a:t>
            </a:r>
            <a:r>
              <a:rPr lang="en-US" dirty="0" smtClean="0"/>
              <a:t> </a:t>
            </a:r>
            <a:r>
              <a:rPr lang="en-US" dirty="0" err="1" smtClean="0"/>
              <a:t>ciljeve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budete</a:t>
            </a:r>
            <a:r>
              <a:rPr lang="en-US" dirty="0" smtClean="0"/>
              <a:t> </a:t>
            </a:r>
            <a:r>
              <a:rPr lang="en-US" dirty="0" err="1" smtClean="0"/>
              <a:t>kreativni</a:t>
            </a:r>
            <a:r>
              <a:rPr lang="en-US" dirty="0" smtClean="0"/>
              <a:t> u </a:t>
            </a:r>
            <a:r>
              <a:rPr lang="en-US" dirty="0" err="1" smtClean="0"/>
              <a:t>traženju</a:t>
            </a:r>
            <a:r>
              <a:rPr lang="en-US" dirty="0" smtClean="0"/>
              <a:t> </a:t>
            </a:r>
            <a:r>
              <a:rPr lang="en-US" dirty="0" err="1" smtClean="0"/>
              <a:t>rješenja</a:t>
            </a:r>
            <a:r>
              <a:rPr lang="en-US" dirty="0" smtClean="0"/>
              <a:t>.</a:t>
            </a:r>
          </a:p>
          <a:p>
            <a:pPr algn="just"/>
            <a:r>
              <a:rPr lang="en-US" b="1" dirty="0" err="1" smtClean="0"/>
              <a:t>Primjer</a:t>
            </a:r>
            <a:r>
              <a:rPr lang="en-US" b="1" dirty="0" smtClean="0"/>
              <a:t>: </a:t>
            </a:r>
            <a:r>
              <a:rPr lang="en-US" dirty="0" err="1" smtClean="0"/>
              <a:t>Učenik</a:t>
            </a:r>
            <a:r>
              <a:rPr lang="en-US" dirty="0" smtClean="0"/>
              <a:t> </a:t>
            </a:r>
            <a:r>
              <a:rPr lang="en-US" dirty="0" err="1" smtClean="0"/>
              <a:t>govor</a:t>
            </a:r>
            <a:r>
              <a:rPr lang="en-US" dirty="0" smtClean="0"/>
              <a:t> </a:t>
            </a:r>
            <a:r>
              <a:rPr lang="en-US" dirty="0" err="1" smtClean="0"/>
              <a:t>shvata</a:t>
            </a:r>
            <a:r>
              <a:rPr lang="en-US" dirty="0" smtClean="0"/>
              <a:t> </a:t>
            </a:r>
            <a:r>
              <a:rPr lang="en-US" dirty="0" err="1" smtClean="0"/>
              <a:t>bukvalno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ponekad</a:t>
            </a:r>
            <a:r>
              <a:rPr lang="en-US" dirty="0" smtClean="0"/>
              <a:t> ne </a:t>
            </a:r>
            <a:r>
              <a:rPr lang="en-US" dirty="0" err="1" smtClean="0"/>
              <a:t>razumije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je </a:t>
            </a:r>
            <a:r>
              <a:rPr lang="en-US" dirty="0" err="1" smtClean="0"/>
              <a:t>rečeno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osjeća</a:t>
            </a:r>
            <a:r>
              <a:rPr lang="en-US" dirty="0" smtClean="0"/>
              <a:t> se </a:t>
            </a:r>
            <a:r>
              <a:rPr lang="en-US" dirty="0" err="1" smtClean="0"/>
              <a:t>ugroženo</a:t>
            </a:r>
            <a:r>
              <a:rPr lang="en-US" dirty="0" smtClean="0"/>
              <a:t>. </a:t>
            </a:r>
          </a:p>
          <a:p>
            <a:pPr algn="just"/>
            <a:r>
              <a:rPr lang="en-US" dirty="0" err="1" smtClean="0"/>
              <a:t>Cilj</a:t>
            </a:r>
            <a:r>
              <a:rPr lang="en-US" dirty="0" smtClean="0"/>
              <a:t>: </a:t>
            </a:r>
            <a:r>
              <a:rPr lang="en-US" dirty="0" err="1" smtClean="0"/>
              <a:t>Učenik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naučiti</a:t>
            </a:r>
            <a:r>
              <a:rPr lang="en-US" dirty="0" smtClean="0"/>
              <a:t> </a:t>
            </a:r>
            <a:r>
              <a:rPr lang="en-US" dirty="0" err="1" smtClean="0"/>
              <a:t>značenje</a:t>
            </a:r>
            <a:r>
              <a:rPr lang="en-US" dirty="0" smtClean="0"/>
              <a:t> </a:t>
            </a:r>
            <a:r>
              <a:rPr lang="en-US" dirty="0" err="1" smtClean="0"/>
              <a:t>uobičajenih</a:t>
            </a:r>
            <a:r>
              <a:rPr lang="en-US" dirty="0" smtClean="0"/>
              <a:t> </a:t>
            </a:r>
            <a:r>
              <a:rPr lang="en-US" dirty="0" err="1" smtClean="0"/>
              <a:t>izreka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/>
              <a:t> </a:t>
            </a:r>
            <a:r>
              <a:rPr lang="en-US" dirty="0" err="1" smtClean="0"/>
              <a:t>idioma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fraze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se </a:t>
            </a:r>
            <a:r>
              <a:rPr lang="en-US" dirty="0" err="1" smtClean="0"/>
              <a:t>sastoje</a:t>
            </a:r>
            <a:r>
              <a:rPr lang="en-US" dirty="0" smtClean="0"/>
              <a:t> od </a:t>
            </a:r>
            <a:r>
              <a:rPr lang="en-US" dirty="0" err="1" smtClean="0"/>
              <a:t>više</a:t>
            </a:r>
            <a:r>
              <a:rPr lang="en-US" dirty="0" smtClean="0"/>
              <a:t> </a:t>
            </a:r>
            <a:r>
              <a:rPr lang="en-US" dirty="0" err="1" smtClean="0"/>
              <a:t>riječi</a:t>
            </a:r>
            <a:r>
              <a:rPr lang="en-US" dirty="0" smtClean="0"/>
              <a:t> </a:t>
            </a:r>
            <a:r>
              <a:rPr lang="en-US" dirty="0" err="1" smtClean="0"/>
              <a:t>čije</a:t>
            </a:r>
            <a:r>
              <a:rPr lang="en-US" dirty="0" smtClean="0"/>
              <a:t> se </a:t>
            </a:r>
            <a:r>
              <a:rPr lang="en-US" dirty="0" err="1" smtClean="0"/>
              <a:t>grupno</a:t>
            </a:r>
            <a:r>
              <a:rPr lang="en-US" dirty="0" smtClean="0"/>
              <a:t> </a:t>
            </a:r>
            <a:r>
              <a:rPr lang="en-US" dirty="0" err="1" smtClean="0"/>
              <a:t>značenje</a:t>
            </a:r>
            <a:r>
              <a:rPr lang="en-US" dirty="0" smtClean="0"/>
              <a:t> </a:t>
            </a:r>
            <a:r>
              <a:rPr lang="en-US" dirty="0" err="1" smtClean="0"/>
              <a:t>razlikuje</a:t>
            </a:r>
            <a:r>
              <a:rPr lang="en-US" dirty="0" smtClean="0"/>
              <a:t> od  </a:t>
            </a:r>
            <a:r>
              <a:rPr lang="en-US" dirty="0" err="1" smtClean="0"/>
              <a:t>značenja</a:t>
            </a:r>
            <a:r>
              <a:rPr lang="en-US" dirty="0" smtClean="0"/>
              <a:t> </a:t>
            </a:r>
            <a:r>
              <a:rPr lang="en-US" dirty="0" err="1" smtClean="0"/>
              <a:t>pojedinačnih</a:t>
            </a:r>
            <a:r>
              <a:rPr lang="en-US" dirty="0" smtClean="0"/>
              <a:t> </a:t>
            </a:r>
            <a:r>
              <a:rPr lang="en-US" dirty="0" err="1" smtClean="0"/>
              <a:t>riječi</a:t>
            </a:r>
            <a:r>
              <a:rPr lang="en-US" dirty="0" smtClean="0"/>
              <a:t> u </a:t>
            </a:r>
            <a:r>
              <a:rPr lang="en-US" dirty="0" err="1" smtClean="0"/>
              <a:t>njemu</a:t>
            </a:r>
            <a:r>
              <a:rPr lang="en-US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970599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61473"/>
            <a:ext cx="10515600" cy="5715490"/>
          </a:xfrm>
        </p:spPr>
        <p:txBody>
          <a:bodyPr/>
          <a:lstStyle/>
          <a:p>
            <a:pPr algn="just"/>
            <a:r>
              <a:rPr lang="en-US" dirty="0" err="1" smtClean="0"/>
              <a:t>Strategije</a:t>
            </a:r>
            <a:r>
              <a:rPr lang="en-US" dirty="0" smtClean="0"/>
              <a:t>: </a:t>
            </a:r>
          </a:p>
          <a:p>
            <a:pPr algn="just"/>
            <a:r>
              <a:rPr lang="en-US" dirty="0" err="1" smtClean="0"/>
              <a:t>Odrasle</a:t>
            </a:r>
            <a:r>
              <a:rPr lang="en-US" dirty="0" smtClean="0"/>
              <a:t> </a:t>
            </a:r>
            <a:r>
              <a:rPr lang="en-US" dirty="0" err="1" smtClean="0"/>
              <a:t>osobe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rade</a:t>
            </a:r>
            <a:r>
              <a:rPr lang="en-US" dirty="0" smtClean="0"/>
              <a:t> s </a:t>
            </a:r>
            <a:r>
              <a:rPr lang="en-US" dirty="0" err="1" smtClean="0"/>
              <a:t>učenikom</a:t>
            </a:r>
            <a:r>
              <a:rPr lang="en-US" dirty="0" smtClean="0"/>
              <a:t> </a:t>
            </a:r>
            <a:r>
              <a:rPr lang="en-US" dirty="0" err="1" smtClean="0"/>
              <a:t>moraju</a:t>
            </a:r>
            <a:r>
              <a:rPr lang="en-US" dirty="0" smtClean="0"/>
              <a:t> da </a:t>
            </a:r>
            <a:r>
              <a:rPr lang="en-US" dirty="0" err="1" smtClean="0"/>
              <a:t>vode</a:t>
            </a:r>
            <a:r>
              <a:rPr lang="en-US" dirty="0" smtClean="0"/>
              <a:t> </a:t>
            </a:r>
            <a:r>
              <a:rPr lang="en-US" dirty="0" err="1" smtClean="0"/>
              <a:t>računa</a:t>
            </a:r>
            <a:r>
              <a:rPr lang="en-US" dirty="0" smtClean="0"/>
              <a:t> o </a:t>
            </a:r>
            <a:r>
              <a:rPr lang="en-US" dirty="0" err="1" smtClean="0"/>
              <a:t>onome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govore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da </a:t>
            </a:r>
            <a:r>
              <a:rPr lang="en-US" dirty="0" err="1" smtClean="0"/>
              <a:t>provjeravaju</a:t>
            </a:r>
            <a:r>
              <a:rPr lang="en-US" dirty="0" smtClean="0"/>
              <a:t> da li je </a:t>
            </a:r>
            <a:r>
              <a:rPr lang="en-US" dirty="0" err="1" smtClean="0"/>
              <a:t>učenik</a:t>
            </a:r>
            <a:r>
              <a:rPr lang="en-US" dirty="0" smtClean="0"/>
              <a:t> </a:t>
            </a:r>
            <a:r>
              <a:rPr lang="en-US" dirty="0" err="1" smtClean="0"/>
              <a:t>razumio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je </a:t>
            </a:r>
            <a:r>
              <a:rPr lang="en-US" dirty="0" err="1" smtClean="0"/>
              <a:t>rečeno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Učiti</a:t>
            </a:r>
            <a:r>
              <a:rPr lang="en-US" dirty="0" smtClean="0"/>
              <a:t> </a:t>
            </a:r>
            <a:r>
              <a:rPr lang="en-US" dirty="0" err="1" smtClean="0"/>
              <a:t>učenika</a:t>
            </a:r>
            <a:r>
              <a:rPr lang="en-US" dirty="0" smtClean="0"/>
              <a:t> </a:t>
            </a:r>
            <a:r>
              <a:rPr lang="en-US" dirty="0" err="1" smtClean="0"/>
              <a:t>značenju</a:t>
            </a:r>
            <a:r>
              <a:rPr lang="en-US" dirty="0" smtClean="0"/>
              <a:t> </a:t>
            </a:r>
            <a:r>
              <a:rPr lang="en-US" dirty="0" err="1" smtClean="0"/>
              <a:t>uobičajenih</a:t>
            </a:r>
            <a:r>
              <a:rPr lang="en-US" dirty="0" smtClean="0"/>
              <a:t> </a:t>
            </a:r>
            <a:r>
              <a:rPr lang="en-US" dirty="0" err="1" smtClean="0"/>
              <a:t>dvosmislenih</a:t>
            </a:r>
            <a:r>
              <a:rPr lang="en-US" dirty="0" smtClean="0"/>
              <a:t> </a:t>
            </a:r>
            <a:r>
              <a:rPr lang="en-US" dirty="0" err="1" smtClean="0"/>
              <a:t>izreka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: “</a:t>
            </a:r>
            <a:r>
              <a:rPr lang="en-US" dirty="0" err="1" smtClean="0"/>
              <a:t>Izlomila</a:t>
            </a:r>
            <a:r>
              <a:rPr lang="en-US" dirty="0" smtClean="0"/>
              <a:t> </a:t>
            </a:r>
            <a:r>
              <a:rPr lang="en-US" dirty="0" err="1" smtClean="0"/>
              <a:t>sam</a:t>
            </a:r>
            <a:r>
              <a:rPr lang="en-US" dirty="0" smtClean="0"/>
              <a:t> </a:t>
            </a:r>
            <a:r>
              <a:rPr lang="en-US" dirty="0" err="1" smtClean="0"/>
              <a:t>jezik</a:t>
            </a:r>
            <a:r>
              <a:rPr lang="en-US" dirty="0" smtClean="0"/>
              <a:t> </a:t>
            </a:r>
            <a:r>
              <a:rPr lang="en-US" dirty="0" err="1" smtClean="0"/>
              <a:t>dok</a:t>
            </a:r>
            <a:r>
              <a:rPr lang="en-US" dirty="0" smtClean="0"/>
              <a:t> </a:t>
            </a:r>
            <a:r>
              <a:rPr lang="en-US" dirty="0" err="1" smtClean="0"/>
              <a:t>sam</a:t>
            </a:r>
            <a:r>
              <a:rPr lang="en-US" dirty="0" smtClean="0"/>
              <a:t> to </a:t>
            </a:r>
            <a:r>
              <a:rPr lang="en-US" dirty="0" err="1" smtClean="0"/>
              <a:t>izgovorila</a:t>
            </a:r>
            <a:r>
              <a:rPr lang="en-US" dirty="0" smtClean="0"/>
              <a:t>.”,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ćete</a:t>
            </a:r>
            <a:r>
              <a:rPr lang="en-US" dirty="0" smtClean="0"/>
              <a:t> da </a:t>
            </a:r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crteže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razgovor</a:t>
            </a:r>
            <a:r>
              <a:rPr lang="en-US" dirty="0" smtClean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939" y="3017852"/>
            <a:ext cx="4365805" cy="366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0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Zašto</a:t>
            </a:r>
            <a:r>
              <a:rPr lang="en-US" dirty="0" smtClean="0"/>
              <a:t> je </a:t>
            </a:r>
            <a:r>
              <a:rPr lang="en-US" dirty="0" err="1" smtClean="0"/>
              <a:t>autistični</a:t>
            </a:r>
            <a:r>
              <a:rPr lang="en-US" dirty="0" smtClean="0"/>
              <a:t> </a:t>
            </a:r>
            <a:r>
              <a:rPr lang="en-US" dirty="0" err="1" smtClean="0"/>
              <a:t>spektar</a:t>
            </a:r>
            <a:r>
              <a:rPr lang="en-US" dirty="0" smtClean="0"/>
              <a:t> </a:t>
            </a:r>
            <a:r>
              <a:rPr lang="en-US" dirty="0" err="1" smtClean="0"/>
              <a:t>povezan</a:t>
            </a:r>
            <a:r>
              <a:rPr lang="en-US" dirty="0" smtClean="0"/>
              <a:t> s </a:t>
            </a:r>
            <a:r>
              <a:rPr lang="en-US" dirty="0" err="1" smtClean="0"/>
              <a:t>agresivnim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problematičnim</a:t>
            </a:r>
            <a:r>
              <a:rPr lang="en-US" dirty="0" smtClean="0"/>
              <a:t> </a:t>
            </a:r>
            <a:r>
              <a:rPr lang="en-US" dirty="0" err="1" smtClean="0"/>
              <a:t>ponašanjem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i="1" dirty="0" err="1" smtClean="0"/>
              <a:t>Neki</a:t>
            </a:r>
            <a:r>
              <a:rPr lang="en-US" i="1" dirty="0" smtClean="0"/>
              <a:t> </a:t>
            </a:r>
            <a:r>
              <a:rPr lang="en-US" dirty="0" smtClean="0"/>
              <a:t>od </a:t>
            </a:r>
            <a:r>
              <a:rPr lang="en-US" dirty="0" err="1" smtClean="0"/>
              <a:t>bioloških</a:t>
            </a:r>
            <a:r>
              <a:rPr lang="en-US" dirty="0" smtClean="0"/>
              <a:t> </a:t>
            </a:r>
            <a:r>
              <a:rPr lang="en-US" dirty="0" err="1" smtClean="0"/>
              <a:t>procesa</a:t>
            </a:r>
            <a:r>
              <a:rPr lang="en-US" dirty="0" smtClean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rezultiraju</a:t>
            </a:r>
            <a:r>
              <a:rPr lang="en-US" dirty="0"/>
              <a:t> </a:t>
            </a:r>
            <a:r>
              <a:rPr lang="en-US" dirty="0" err="1" smtClean="0"/>
              <a:t>poremećajima</a:t>
            </a:r>
            <a:r>
              <a:rPr lang="en-US" dirty="0" smtClean="0"/>
              <a:t> </a:t>
            </a:r>
            <a:r>
              <a:rPr lang="en-US" dirty="0" err="1" smtClean="0"/>
              <a:t>autističnog</a:t>
            </a:r>
            <a:r>
              <a:rPr lang="en-US" dirty="0" smtClean="0"/>
              <a:t> </a:t>
            </a:r>
            <a:r>
              <a:rPr lang="en-US" dirty="0" err="1" smtClean="0"/>
              <a:t>spektra</a:t>
            </a:r>
            <a:r>
              <a:rPr lang="en-US" dirty="0" smtClean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rezultirati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ponašanjima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van </a:t>
            </a:r>
            <a:r>
              <a:rPr lang="en-US" dirty="0" err="1"/>
              <a:t>kontrole</a:t>
            </a:r>
            <a:r>
              <a:rPr lang="en-US" dirty="0"/>
              <a:t> </a:t>
            </a:r>
            <a:r>
              <a:rPr lang="en-US" dirty="0" err="1"/>
              <a:t>osobe</a:t>
            </a:r>
            <a:r>
              <a:rPr lang="en-US" dirty="0"/>
              <a:t> – </a:t>
            </a:r>
            <a:r>
              <a:rPr lang="en-US" dirty="0" err="1"/>
              <a:t>slično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drhtavice</a:t>
            </a:r>
            <a:r>
              <a:rPr lang="en-US" dirty="0"/>
              <a:t> </a:t>
            </a:r>
            <a:r>
              <a:rPr lang="en-US" dirty="0" err="1"/>
              <a:t>povezane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Parkinsonovom</a:t>
            </a:r>
            <a:r>
              <a:rPr lang="en-US" dirty="0"/>
              <a:t> </a:t>
            </a:r>
            <a:r>
              <a:rPr lang="en-US" dirty="0" err="1"/>
              <a:t>bolešću</a:t>
            </a:r>
            <a:r>
              <a:rPr lang="en-US" dirty="0"/>
              <a:t> </a:t>
            </a:r>
            <a:r>
              <a:rPr lang="en-US" dirty="0" err="1"/>
              <a:t>vođene</a:t>
            </a:r>
            <a:r>
              <a:rPr lang="en-US" dirty="0"/>
              <a:t> </a:t>
            </a:r>
            <a:r>
              <a:rPr lang="en-US" dirty="0" err="1"/>
              <a:t>impulsima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osoba</a:t>
            </a:r>
            <a:r>
              <a:rPr lang="en-US" dirty="0"/>
              <a:t> ne </a:t>
            </a:r>
            <a:r>
              <a:rPr lang="en-US" dirty="0" err="1"/>
              <a:t>može</a:t>
            </a:r>
            <a:r>
              <a:rPr lang="en-US" dirty="0"/>
              <a:t> da </a:t>
            </a:r>
            <a:r>
              <a:rPr lang="en-US" dirty="0" err="1" smtClean="0"/>
              <a:t>usmjerava</a:t>
            </a:r>
            <a:r>
              <a:rPr lang="en-US" dirty="0"/>
              <a:t>. </a:t>
            </a:r>
            <a:r>
              <a:rPr lang="en-US" dirty="0" err="1"/>
              <a:t>N</a:t>
            </a:r>
            <a:r>
              <a:rPr lang="en-US" dirty="0" err="1" smtClean="0"/>
              <a:t>eke</a:t>
            </a:r>
            <a:r>
              <a:rPr lang="en-US" dirty="0" smtClean="0"/>
              <a:t> </a:t>
            </a:r>
            <a:r>
              <a:rPr lang="en-US" dirty="0" err="1"/>
              <a:t>reakcije</a:t>
            </a:r>
            <a:r>
              <a:rPr lang="en-US" dirty="0"/>
              <a:t> </a:t>
            </a:r>
            <a:r>
              <a:rPr lang="en-US" dirty="0" err="1"/>
              <a:t>jednostavno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refleksne</a:t>
            </a:r>
            <a:r>
              <a:rPr lang="en-US" dirty="0"/>
              <a:t> –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 smtClean="0"/>
              <a:t>ljekar</a:t>
            </a:r>
            <a:r>
              <a:rPr lang="en-US" dirty="0" smtClean="0"/>
              <a:t> </a:t>
            </a:r>
            <a:r>
              <a:rPr lang="en-US" dirty="0" err="1"/>
              <a:t>kucne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 smtClean="0"/>
              <a:t>koljenu</a:t>
            </a:r>
            <a:r>
              <a:rPr lang="en-US" dirty="0"/>
              <a:t>, a mi </a:t>
            </a:r>
            <a:r>
              <a:rPr lang="en-US" dirty="0" err="1"/>
              <a:t>refleksno</a:t>
            </a:r>
            <a:r>
              <a:rPr lang="en-US" dirty="0"/>
              <a:t> </a:t>
            </a:r>
            <a:r>
              <a:rPr lang="en-US" dirty="0" err="1"/>
              <a:t>podignemo</a:t>
            </a:r>
            <a:r>
              <a:rPr lang="en-US" dirty="0"/>
              <a:t> </a:t>
            </a:r>
            <a:r>
              <a:rPr lang="en-US" dirty="0" err="1"/>
              <a:t>nogu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/>
              <a:t>Osnovne</a:t>
            </a:r>
            <a:r>
              <a:rPr lang="en-US" dirty="0"/>
              <a:t> </a:t>
            </a:r>
            <a:r>
              <a:rPr lang="en-US" dirty="0" err="1"/>
              <a:t>odlike</a:t>
            </a:r>
            <a:r>
              <a:rPr lang="en-US" dirty="0"/>
              <a:t> </a:t>
            </a:r>
            <a:r>
              <a:rPr lang="en-US" dirty="0" err="1" smtClean="0"/>
              <a:t>poremećaja</a:t>
            </a:r>
            <a:r>
              <a:rPr lang="en-US" dirty="0" smtClean="0"/>
              <a:t> </a:t>
            </a:r>
            <a:r>
              <a:rPr lang="en-US" dirty="0" err="1" smtClean="0"/>
              <a:t>autističnog</a:t>
            </a:r>
            <a:r>
              <a:rPr lang="en-US" dirty="0" smtClean="0"/>
              <a:t> </a:t>
            </a:r>
            <a:r>
              <a:rPr lang="en-US" dirty="0" err="1" smtClean="0"/>
              <a:t>spektra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poteškoće</a:t>
            </a:r>
            <a:r>
              <a:rPr lang="en-US" dirty="0"/>
              <a:t> u </a:t>
            </a:r>
            <a:r>
              <a:rPr lang="en-US" dirty="0" err="1" smtClean="0"/>
              <a:t>komunikaciji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socijalnoj</a:t>
            </a:r>
            <a:r>
              <a:rPr lang="en-US" dirty="0"/>
              <a:t> </a:t>
            </a:r>
            <a:r>
              <a:rPr lang="en-US" dirty="0" err="1"/>
              <a:t>interakciji</a:t>
            </a:r>
            <a:r>
              <a:rPr lang="en-US" dirty="0"/>
              <a:t>, </a:t>
            </a:r>
            <a:r>
              <a:rPr lang="en-US" dirty="0" err="1"/>
              <a:t>prisustvo</a:t>
            </a:r>
            <a:r>
              <a:rPr lang="en-US" dirty="0"/>
              <a:t> </a:t>
            </a:r>
            <a:r>
              <a:rPr lang="en-US" dirty="0" err="1"/>
              <a:t>stereotipnih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repetitivnih</a:t>
            </a:r>
            <a:r>
              <a:rPr lang="en-US" dirty="0"/>
              <a:t> </a:t>
            </a:r>
            <a:r>
              <a:rPr lang="en-US" dirty="0" err="1"/>
              <a:t>oblika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)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oblasti</a:t>
            </a:r>
            <a:r>
              <a:rPr lang="en-US" dirty="0"/>
              <a:t> u </a:t>
            </a:r>
            <a:r>
              <a:rPr lang="en-US" dirty="0" err="1"/>
              <a:t>kojima</a:t>
            </a:r>
            <a:r>
              <a:rPr lang="en-US" dirty="0"/>
              <a:t> </a:t>
            </a:r>
            <a:r>
              <a:rPr lang="en-US" dirty="0" err="1"/>
              <a:t>teškoće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da </a:t>
            </a:r>
            <a:r>
              <a:rPr lang="en-US" dirty="0" err="1"/>
              <a:t>vode</a:t>
            </a:r>
            <a:r>
              <a:rPr lang="en-US" dirty="0"/>
              <a:t> </a:t>
            </a:r>
            <a:r>
              <a:rPr lang="en-US" dirty="0" err="1"/>
              <a:t>frustraciji</a:t>
            </a:r>
            <a:r>
              <a:rPr lang="en-US" dirty="0"/>
              <a:t>, </a:t>
            </a:r>
            <a:r>
              <a:rPr lang="en-US" dirty="0" err="1"/>
              <a:t>konfuziji</a:t>
            </a:r>
            <a:r>
              <a:rPr lang="en-US" dirty="0"/>
              <a:t>, </a:t>
            </a:r>
            <a:r>
              <a:rPr lang="en-US" dirty="0" err="1"/>
              <a:t>anksioznosti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nedostatku</a:t>
            </a:r>
            <a:r>
              <a:rPr lang="en-US" dirty="0"/>
              <a:t> </a:t>
            </a:r>
            <a:r>
              <a:rPr lang="en-US" dirty="0" err="1"/>
              <a:t>kontrole</a:t>
            </a:r>
            <a:r>
              <a:rPr lang="en-US" dirty="0"/>
              <a:t>, </a:t>
            </a:r>
            <a:r>
              <a:rPr lang="en-US" dirty="0" err="1"/>
              <a:t>rezultirajući</a:t>
            </a:r>
            <a:r>
              <a:rPr lang="en-US" dirty="0"/>
              <a:t> </a:t>
            </a:r>
            <a:r>
              <a:rPr lang="en-US" dirty="0" err="1"/>
              <a:t>problematičnim</a:t>
            </a:r>
            <a:r>
              <a:rPr lang="en-US" dirty="0"/>
              <a:t> </a:t>
            </a:r>
            <a:r>
              <a:rPr lang="en-US" dirty="0" err="1"/>
              <a:t>ponašanjima</a:t>
            </a:r>
            <a:r>
              <a:rPr lang="en-US" dirty="0"/>
              <a:t>.</a:t>
            </a:r>
          </a:p>
          <a:p>
            <a:pPr algn="just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14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2748"/>
            <a:ext cx="10515600" cy="5664215"/>
          </a:xfrm>
        </p:spPr>
        <p:txBody>
          <a:bodyPr/>
          <a:lstStyle/>
          <a:p>
            <a:pPr algn="just"/>
            <a:r>
              <a:rPr lang="en-US" dirty="0" err="1" smtClean="0"/>
              <a:t>Istraživanja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pokazala</a:t>
            </a:r>
            <a:r>
              <a:rPr lang="en-US" dirty="0" smtClean="0"/>
              <a:t> da </a:t>
            </a:r>
            <a:r>
              <a:rPr lang="en-US" dirty="0" err="1" smtClean="0"/>
              <a:t>djeca</a:t>
            </a:r>
            <a:r>
              <a:rPr lang="en-US" dirty="0" smtClean="0"/>
              <a:t> s </a:t>
            </a:r>
            <a:r>
              <a:rPr lang="en-US" dirty="0" err="1" smtClean="0"/>
              <a:t>poteškoćama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spektra</a:t>
            </a:r>
            <a:r>
              <a:rPr lang="en-US" dirty="0" smtClean="0"/>
              <a:t> </a:t>
            </a:r>
            <a:r>
              <a:rPr lang="en-US" dirty="0" err="1" smtClean="0"/>
              <a:t>autizma</a:t>
            </a:r>
            <a:r>
              <a:rPr lang="en-US" dirty="0" smtClean="0"/>
              <a:t> </a:t>
            </a:r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mnogo</a:t>
            </a:r>
            <a:r>
              <a:rPr lang="en-US" dirty="0" smtClean="0"/>
              <a:t> </a:t>
            </a:r>
            <a:r>
              <a:rPr lang="en-US" dirty="0" err="1" smtClean="0"/>
              <a:t>teškoća</a:t>
            </a:r>
            <a:r>
              <a:rPr lang="en-US" dirty="0" smtClean="0"/>
              <a:t> da </a:t>
            </a:r>
            <a:r>
              <a:rPr lang="en-US" dirty="0" err="1" smtClean="0"/>
              <a:t>uzmu</a:t>
            </a:r>
            <a:r>
              <a:rPr lang="en-US" dirty="0" smtClean="0"/>
              <a:t> u </a:t>
            </a:r>
            <a:r>
              <a:rPr lang="en-US" dirty="0" err="1" smtClean="0"/>
              <a:t>obzir</a:t>
            </a:r>
            <a:r>
              <a:rPr lang="en-US" dirty="0" smtClean="0"/>
              <a:t> </a:t>
            </a:r>
            <a:r>
              <a:rPr lang="en-US" dirty="0" err="1" smtClean="0"/>
              <a:t>mišljenje</a:t>
            </a:r>
            <a:r>
              <a:rPr lang="en-US" dirty="0" smtClean="0"/>
              <a:t> </a:t>
            </a:r>
            <a:r>
              <a:rPr lang="en-US" dirty="0" err="1" smtClean="0"/>
              <a:t>drugih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da </a:t>
            </a:r>
            <a:r>
              <a:rPr lang="en-US" dirty="0" err="1" smtClean="0"/>
              <a:t>možda</a:t>
            </a:r>
            <a:r>
              <a:rPr lang="en-US" dirty="0" smtClean="0"/>
              <a:t> </a:t>
            </a:r>
            <a:r>
              <a:rPr lang="en-US" dirty="0" err="1" smtClean="0"/>
              <a:t>nisu</a:t>
            </a:r>
            <a:r>
              <a:rPr lang="en-US" dirty="0" smtClean="0"/>
              <a:t> </a:t>
            </a:r>
            <a:r>
              <a:rPr lang="en-US" dirty="0" err="1" smtClean="0"/>
              <a:t>svjesna</a:t>
            </a:r>
            <a:r>
              <a:rPr lang="en-US" dirty="0" smtClean="0"/>
              <a:t> toga da </a:t>
            </a:r>
            <a:r>
              <a:rPr lang="en-US" dirty="0" err="1" smtClean="0"/>
              <a:t>i</a:t>
            </a:r>
            <a:r>
              <a:rPr lang="en-US" dirty="0" smtClean="0"/>
              <a:t> vi </a:t>
            </a:r>
            <a:r>
              <a:rPr lang="en-US" dirty="0" err="1" smtClean="0"/>
              <a:t>imate</a:t>
            </a:r>
            <a:r>
              <a:rPr lang="en-US" dirty="0" smtClean="0"/>
              <a:t> </a:t>
            </a:r>
            <a:r>
              <a:rPr lang="en-US" dirty="0" err="1" smtClean="0"/>
              <a:t>svoje</a:t>
            </a:r>
            <a:r>
              <a:rPr lang="en-US" dirty="0" smtClean="0"/>
              <a:t> </a:t>
            </a:r>
            <a:r>
              <a:rPr lang="en-US" dirty="0" err="1" smtClean="0"/>
              <a:t>mišljenje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potrebe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 err="1" smtClean="0"/>
              <a:t>Ona</a:t>
            </a:r>
            <a:r>
              <a:rPr lang="en-US" dirty="0" smtClean="0"/>
              <a:t>, </a:t>
            </a:r>
            <a:r>
              <a:rPr lang="en-US" dirty="0" err="1" smtClean="0"/>
              <a:t>također</a:t>
            </a:r>
            <a:r>
              <a:rPr lang="en-US" dirty="0" smtClean="0"/>
              <a:t>, </a:t>
            </a:r>
            <a:r>
              <a:rPr lang="en-US" dirty="0" err="1" smtClean="0"/>
              <a:t>mogu</a:t>
            </a:r>
            <a:r>
              <a:rPr lang="en-US" dirty="0" smtClean="0"/>
              <a:t> da </a:t>
            </a:r>
            <a:r>
              <a:rPr lang="en-US" dirty="0" err="1" smtClean="0"/>
              <a:t>misle</a:t>
            </a:r>
            <a:r>
              <a:rPr lang="en-US" dirty="0" smtClean="0"/>
              <a:t> da vi </a:t>
            </a:r>
            <a:r>
              <a:rPr lang="en-US" dirty="0" err="1" smtClean="0"/>
              <a:t>znate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misle</a:t>
            </a:r>
            <a:r>
              <a:rPr lang="en-US" dirty="0" smtClean="0"/>
              <a:t>, </a:t>
            </a:r>
            <a:r>
              <a:rPr lang="en-US" dirty="0" err="1" smtClean="0"/>
              <a:t>tako</a:t>
            </a:r>
            <a:r>
              <a:rPr lang="en-US" dirty="0" smtClean="0"/>
              <a:t> da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početi</a:t>
            </a:r>
            <a:r>
              <a:rPr lang="en-US" dirty="0" smtClean="0"/>
              <a:t> </a:t>
            </a:r>
            <a:r>
              <a:rPr lang="en-US" dirty="0" err="1" smtClean="0"/>
              <a:t>razgovor</a:t>
            </a:r>
            <a:r>
              <a:rPr lang="en-US" dirty="0" smtClean="0"/>
              <a:t> 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uvoda</a:t>
            </a:r>
            <a:r>
              <a:rPr lang="en-US" dirty="0" smtClean="0"/>
              <a:t> u </a:t>
            </a:r>
            <a:r>
              <a:rPr lang="en-US" dirty="0" err="1" smtClean="0"/>
              <a:t>temu</a:t>
            </a:r>
            <a:r>
              <a:rPr lang="en-US" dirty="0" smtClean="0"/>
              <a:t>. </a:t>
            </a:r>
          </a:p>
          <a:p>
            <a:pPr algn="just"/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poteškoća</a:t>
            </a:r>
            <a:r>
              <a:rPr lang="en-US" dirty="0" smtClean="0"/>
              <a:t> da </a:t>
            </a:r>
            <a:r>
              <a:rPr lang="en-US" dirty="0" err="1" smtClean="0"/>
              <a:t>pokažu</a:t>
            </a:r>
            <a:r>
              <a:rPr lang="en-US" dirty="0" smtClean="0"/>
              <a:t> </a:t>
            </a:r>
            <a:r>
              <a:rPr lang="en-US" dirty="0" err="1" smtClean="0"/>
              <a:t>empatiju</a:t>
            </a:r>
            <a:r>
              <a:rPr lang="en-US" dirty="0" smtClean="0"/>
              <a:t> u </a:t>
            </a:r>
            <a:r>
              <a:rPr lang="en-US" dirty="0" err="1" smtClean="0"/>
              <a:t>odnosu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druge</a:t>
            </a:r>
            <a:r>
              <a:rPr lang="en-US" dirty="0" smtClean="0"/>
              <a:t>, da </a:t>
            </a:r>
            <a:r>
              <a:rPr lang="en-US" dirty="0" err="1" smtClean="0"/>
              <a:t>izraze</a:t>
            </a:r>
            <a:r>
              <a:rPr lang="en-US" dirty="0" smtClean="0"/>
              <a:t> </a:t>
            </a:r>
            <a:r>
              <a:rPr lang="en-US" dirty="0" err="1" smtClean="0"/>
              <a:t>svoja</a:t>
            </a:r>
            <a:r>
              <a:rPr lang="en-US" dirty="0" smtClean="0"/>
              <a:t> </a:t>
            </a:r>
            <a:r>
              <a:rPr lang="en-US" dirty="0" err="1" smtClean="0"/>
              <a:t>osjećanja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da </a:t>
            </a:r>
            <a:r>
              <a:rPr lang="en-US" dirty="0" err="1" smtClean="0"/>
              <a:t>predviđaju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se </a:t>
            </a:r>
            <a:r>
              <a:rPr lang="en-US" dirty="0" err="1" smtClean="0"/>
              <a:t>desiti</a:t>
            </a:r>
            <a:r>
              <a:rPr lang="en-US" dirty="0" smtClean="0"/>
              <a:t> u </a:t>
            </a:r>
            <a:r>
              <a:rPr lang="en-US" dirty="0" err="1" smtClean="0"/>
              <a:t>socijalnoj</a:t>
            </a:r>
            <a:r>
              <a:rPr lang="en-US" dirty="0" smtClean="0"/>
              <a:t> </a:t>
            </a:r>
            <a:r>
              <a:rPr lang="en-US" dirty="0" err="1" smtClean="0"/>
              <a:t>situaciji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osnovu</a:t>
            </a:r>
            <a:r>
              <a:rPr lang="en-US" dirty="0" smtClean="0"/>
              <a:t> </a:t>
            </a:r>
            <a:r>
              <a:rPr lang="en-US" dirty="0" err="1" smtClean="0"/>
              <a:t>neverbalnih</a:t>
            </a:r>
            <a:r>
              <a:rPr lang="en-US" dirty="0" smtClean="0"/>
              <a:t> </a:t>
            </a:r>
            <a:r>
              <a:rPr lang="en-US" dirty="0" err="1" smtClean="0"/>
              <a:t>znakova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prethodnog</a:t>
            </a:r>
            <a:r>
              <a:rPr lang="en-US" dirty="0" smtClean="0"/>
              <a:t> </a:t>
            </a:r>
            <a:r>
              <a:rPr lang="en-US" dirty="0" err="1" smtClean="0"/>
              <a:t>iskustva</a:t>
            </a:r>
            <a:r>
              <a:rPr lang="en-US" dirty="0" smtClean="0"/>
              <a:t>. </a:t>
            </a:r>
          </a:p>
          <a:p>
            <a:pPr algn="just"/>
            <a:r>
              <a:rPr lang="en-US" dirty="0" err="1" smtClean="0"/>
              <a:t>Ovo</a:t>
            </a:r>
            <a:r>
              <a:rPr lang="en-US" dirty="0" smtClean="0"/>
              <a:t> </a:t>
            </a:r>
            <a:r>
              <a:rPr lang="en-US" dirty="0" err="1" smtClean="0"/>
              <a:t>ponekad</a:t>
            </a:r>
            <a:r>
              <a:rPr lang="en-US" dirty="0" smtClean="0"/>
              <a:t> </a:t>
            </a:r>
            <a:r>
              <a:rPr lang="en-US" dirty="0" err="1" smtClean="0"/>
              <a:t>dovodi</a:t>
            </a:r>
            <a:r>
              <a:rPr lang="en-US" dirty="0" smtClean="0"/>
              <a:t> do toga da </a:t>
            </a:r>
            <a:r>
              <a:rPr lang="en-US" dirty="0" err="1" smtClean="0"/>
              <a:t>ih</a:t>
            </a:r>
            <a:r>
              <a:rPr lang="en-US" dirty="0" smtClean="0"/>
              <a:t> </a:t>
            </a:r>
            <a:r>
              <a:rPr lang="en-US" dirty="0" err="1" smtClean="0"/>
              <a:t>ponašanje</a:t>
            </a:r>
            <a:r>
              <a:rPr lang="en-US" dirty="0" smtClean="0"/>
              <a:t> </a:t>
            </a:r>
            <a:r>
              <a:rPr lang="en-US" dirty="0" err="1" smtClean="0"/>
              <a:t>drugih</a:t>
            </a:r>
            <a:r>
              <a:rPr lang="en-US" dirty="0" smtClean="0"/>
              <a:t> </a:t>
            </a:r>
            <a:r>
              <a:rPr lang="en-US" dirty="0" err="1" smtClean="0"/>
              <a:t>zbunjuje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plaši</a:t>
            </a:r>
            <a:r>
              <a:rPr lang="en-US" dirty="0" smtClean="0"/>
              <a:t>,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izaziva</a:t>
            </a:r>
            <a:r>
              <a:rPr lang="en-US" dirty="0" smtClean="0"/>
              <a:t> </a:t>
            </a:r>
            <a:r>
              <a:rPr lang="en-US" dirty="0" err="1" smtClean="0"/>
              <a:t>strah</a:t>
            </a:r>
            <a:r>
              <a:rPr lang="en-US" dirty="0" smtClean="0"/>
              <a:t>, </a:t>
            </a:r>
            <a:r>
              <a:rPr lang="en-US" dirty="0" err="1" smtClean="0"/>
              <a:t>uznemirenost</a:t>
            </a:r>
            <a:r>
              <a:rPr lang="en-US" dirty="0" smtClean="0"/>
              <a:t>, </a:t>
            </a:r>
            <a:r>
              <a:rPr lang="en-US" dirty="0" err="1" smtClean="0"/>
              <a:t>iznenadno</a:t>
            </a:r>
            <a:r>
              <a:rPr lang="en-US" dirty="0" smtClean="0"/>
              <a:t> </a:t>
            </a:r>
            <a:r>
              <a:rPr lang="en-US" dirty="0" err="1" smtClean="0"/>
              <a:t>agresivno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neočekivano</a:t>
            </a:r>
            <a:r>
              <a:rPr lang="en-US" dirty="0" smtClean="0"/>
              <a:t> </a:t>
            </a:r>
            <a:r>
              <a:rPr lang="en-US" dirty="0" err="1" smtClean="0"/>
              <a:t>ponašanje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659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možete</a:t>
            </a:r>
            <a:r>
              <a:rPr lang="en-US" dirty="0" smtClean="0"/>
              <a:t> da </a:t>
            </a:r>
            <a:r>
              <a:rPr lang="en-US" dirty="0" err="1" smtClean="0"/>
              <a:t>uradite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err="1" smtClean="0"/>
              <a:t>Neka</a:t>
            </a:r>
            <a:r>
              <a:rPr lang="en-US" dirty="0" smtClean="0"/>
              <a:t> </a:t>
            </a:r>
            <a:r>
              <a:rPr lang="en-US" dirty="0" err="1" smtClean="0"/>
              <a:t>ono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govorite</a:t>
            </a:r>
            <a:r>
              <a:rPr lang="en-US" dirty="0" smtClean="0"/>
              <a:t> </a:t>
            </a:r>
            <a:r>
              <a:rPr lang="en-US" dirty="0" err="1" smtClean="0"/>
              <a:t>bude</a:t>
            </a:r>
            <a:r>
              <a:rPr lang="en-US" dirty="0" smtClean="0"/>
              <a:t> </a:t>
            </a:r>
            <a:r>
              <a:rPr lang="en-US" dirty="0" err="1" smtClean="0"/>
              <a:t>jasno</a:t>
            </a:r>
            <a:r>
              <a:rPr lang="en-US" dirty="0" smtClean="0"/>
              <a:t>. </a:t>
            </a:r>
            <a:r>
              <a:rPr lang="en-US" dirty="0" err="1" smtClean="0"/>
              <a:t>Dijete</a:t>
            </a:r>
            <a:r>
              <a:rPr lang="en-US" dirty="0" smtClean="0"/>
              <a:t> s </a:t>
            </a:r>
            <a:r>
              <a:rPr lang="en-US" dirty="0" err="1" smtClean="0"/>
              <a:t>poteškoćama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spektra</a:t>
            </a:r>
            <a:r>
              <a:rPr lang="en-US" dirty="0" smtClean="0"/>
              <a:t> </a:t>
            </a:r>
            <a:r>
              <a:rPr lang="en-US" dirty="0" err="1" smtClean="0"/>
              <a:t>autizma</a:t>
            </a:r>
            <a:r>
              <a:rPr lang="en-US" dirty="0" smtClean="0"/>
              <a:t> ne </a:t>
            </a:r>
            <a:r>
              <a:rPr lang="en-US" dirty="0" err="1" smtClean="0"/>
              <a:t>zna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mislite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osnovu</a:t>
            </a:r>
            <a:r>
              <a:rPr lang="en-US" dirty="0" smtClean="0"/>
              <a:t> </a:t>
            </a:r>
            <a:r>
              <a:rPr lang="en-US" dirty="0" err="1" smtClean="0"/>
              <a:t>vašeg</a:t>
            </a:r>
            <a:r>
              <a:rPr lang="en-US" dirty="0" smtClean="0"/>
              <a:t> </a:t>
            </a:r>
            <a:r>
              <a:rPr lang="en-US" dirty="0" err="1" smtClean="0"/>
              <a:t>izraza</a:t>
            </a:r>
            <a:r>
              <a:rPr lang="en-US" dirty="0" smtClean="0"/>
              <a:t> </a:t>
            </a:r>
            <a:r>
              <a:rPr lang="en-US" dirty="0" err="1" smtClean="0"/>
              <a:t>lica</a:t>
            </a:r>
            <a:r>
              <a:rPr lang="en-US" dirty="0" smtClean="0"/>
              <a:t>, </a:t>
            </a:r>
            <a:r>
              <a:rPr lang="en-US" dirty="0" err="1" smtClean="0"/>
              <a:t>gestova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intonacije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Pokušajte</a:t>
            </a:r>
            <a:r>
              <a:rPr lang="en-US" dirty="0" smtClean="0"/>
              <a:t> da </a:t>
            </a:r>
            <a:r>
              <a:rPr lang="en-US" dirty="0" err="1" smtClean="0"/>
              <a:t>budete</a:t>
            </a:r>
            <a:r>
              <a:rPr lang="en-US" dirty="0" smtClean="0"/>
              <a:t> </a:t>
            </a:r>
            <a:r>
              <a:rPr lang="en-US" dirty="0" err="1" smtClean="0"/>
              <a:t>smireni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govorite</a:t>
            </a:r>
            <a:r>
              <a:rPr lang="en-US" dirty="0" smtClean="0"/>
              <a:t> </a:t>
            </a:r>
            <a:r>
              <a:rPr lang="en-US" dirty="0" err="1" smtClean="0"/>
              <a:t>mirnim</a:t>
            </a:r>
            <a:r>
              <a:rPr lang="en-US" dirty="0" smtClean="0"/>
              <a:t> </a:t>
            </a:r>
            <a:r>
              <a:rPr lang="en-US" dirty="0" err="1" smtClean="0"/>
              <a:t>glasom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Ako</a:t>
            </a:r>
            <a:r>
              <a:rPr lang="en-US" dirty="0" smtClean="0"/>
              <a:t> je </a:t>
            </a:r>
            <a:r>
              <a:rPr lang="en-US" dirty="0" err="1" smtClean="0"/>
              <a:t>moguće</a:t>
            </a:r>
            <a:r>
              <a:rPr lang="en-US" dirty="0" smtClean="0"/>
              <a:t>, </a:t>
            </a:r>
            <a:r>
              <a:rPr lang="en-US" dirty="0" err="1" smtClean="0"/>
              <a:t>obezbijedite</a:t>
            </a:r>
            <a:r>
              <a:rPr lang="en-US" dirty="0" smtClean="0"/>
              <a:t> </a:t>
            </a:r>
            <a:r>
              <a:rPr lang="en-US" dirty="0" err="1" smtClean="0"/>
              <a:t>djetetu</a:t>
            </a:r>
            <a:r>
              <a:rPr lang="en-US" dirty="0" smtClean="0"/>
              <a:t> </a:t>
            </a:r>
            <a:r>
              <a:rPr lang="en-US" dirty="0" err="1" smtClean="0"/>
              <a:t>mirni</a:t>
            </a:r>
            <a:r>
              <a:rPr lang="en-US" dirty="0" smtClean="0"/>
              <a:t> </a:t>
            </a:r>
            <a:r>
              <a:rPr lang="en-US" dirty="0" err="1" smtClean="0"/>
              <a:t>kutak</a:t>
            </a:r>
            <a:r>
              <a:rPr lang="en-US" dirty="0" smtClean="0"/>
              <a:t> u </a:t>
            </a:r>
            <a:r>
              <a:rPr lang="en-US" dirty="0" err="1" smtClean="0"/>
              <a:t>kome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da </a:t>
            </a:r>
            <a:r>
              <a:rPr lang="en-US" dirty="0" err="1" smtClean="0"/>
              <a:t>radi</a:t>
            </a:r>
            <a:r>
              <a:rPr lang="en-US" dirty="0" smtClean="0"/>
              <a:t> </a:t>
            </a:r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poteškoće</a:t>
            </a:r>
            <a:r>
              <a:rPr lang="en-US" dirty="0" smtClean="0"/>
              <a:t> da se </a:t>
            </a:r>
            <a:r>
              <a:rPr lang="en-US" dirty="0" err="1" smtClean="0"/>
              <a:t>snađe</a:t>
            </a:r>
            <a:r>
              <a:rPr lang="en-US" dirty="0" smtClean="0"/>
              <a:t> u </a:t>
            </a:r>
            <a:r>
              <a:rPr lang="en-US" dirty="0" err="1" smtClean="0"/>
              <a:t>grupi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Dozvolite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mogu</a:t>
            </a:r>
            <a:r>
              <a:rPr lang="en-US" dirty="0" smtClean="0"/>
              <a:t> da </a:t>
            </a:r>
            <a:r>
              <a:rPr lang="en-US" dirty="0" err="1" smtClean="0"/>
              <a:t>smire</a:t>
            </a:r>
            <a:r>
              <a:rPr lang="en-US" dirty="0" smtClean="0"/>
              <a:t> </a:t>
            </a:r>
            <a:r>
              <a:rPr lang="en-US" dirty="0" err="1" smtClean="0"/>
              <a:t>dijete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Dajte</a:t>
            </a:r>
            <a:r>
              <a:rPr lang="en-US" dirty="0" smtClean="0"/>
              <a:t> mu </a:t>
            </a:r>
            <a:r>
              <a:rPr lang="en-US" dirty="0" err="1" smtClean="0"/>
              <a:t>rutinsku</a:t>
            </a:r>
            <a:r>
              <a:rPr lang="en-US" dirty="0" smtClean="0"/>
              <a:t> </a:t>
            </a:r>
            <a:r>
              <a:rPr lang="en-US" dirty="0" err="1" smtClean="0"/>
              <a:t>aktivnost</a:t>
            </a:r>
            <a:r>
              <a:rPr lang="en-US" dirty="0" smtClean="0"/>
              <a:t> </a:t>
            </a:r>
            <a:r>
              <a:rPr lang="en-US" dirty="0" err="1" smtClean="0"/>
              <a:t>između</a:t>
            </a:r>
            <a:r>
              <a:rPr lang="en-US" dirty="0" smtClean="0"/>
              <a:t> </a:t>
            </a:r>
            <a:r>
              <a:rPr lang="en-US" dirty="0" err="1" smtClean="0"/>
              <a:t>različitih</a:t>
            </a:r>
            <a:r>
              <a:rPr lang="en-US" dirty="0" smtClean="0"/>
              <a:t> </a:t>
            </a:r>
            <a:r>
              <a:rPr lang="en-US" dirty="0" err="1" smtClean="0"/>
              <a:t>školskih</a:t>
            </a:r>
            <a:r>
              <a:rPr lang="en-US" dirty="0" smtClean="0"/>
              <a:t> </a:t>
            </a:r>
            <a:r>
              <a:rPr lang="en-US" dirty="0" err="1" smtClean="0"/>
              <a:t>zadataka</a:t>
            </a:r>
            <a:r>
              <a:rPr lang="en-US" dirty="0" smtClean="0"/>
              <a:t>, </a:t>
            </a:r>
            <a:r>
              <a:rPr lang="en-US" dirty="0" err="1" smtClean="0"/>
              <a:t>tako</a:t>
            </a:r>
            <a:r>
              <a:rPr lang="en-US" dirty="0" smtClean="0"/>
              <a:t> da </a:t>
            </a:r>
            <a:r>
              <a:rPr lang="en-US" dirty="0" err="1" smtClean="0"/>
              <a:t>tačno</a:t>
            </a:r>
            <a:r>
              <a:rPr lang="en-US" dirty="0" smtClean="0"/>
              <a:t> </a:t>
            </a:r>
            <a:r>
              <a:rPr lang="en-US" dirty="0" err="1" smtClean="0"/>
              <a:t>zna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da </a:t>
            </a:r>
            <a:r>
              <a:rPr lang="en-US" dirty="0" err="1" smtClean="0"/>
              <a:t>radi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292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Dodatne</a:t>
            </a:r>
            <a:r>
              <a:rPr lang="en-US" dirty="0" smtClean="0"/>
              <a:t> </a:t>
            </a:r>
            <a:r>
              <a:rPr lang="en-US" dirty="0" err="1" smtClean="0"/>
              <a:t>strategije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podršku</a:t>
            </a:r>
            <a:r>
              <a:rPr lang="en-US" dirty="0" smtClean="0"/>
              <a:t> </a:t>
            </a:r>
            <a:r>
              <a:rPr lang="en-US" dirty="0" err="1" smtClean="0"/>
              <a:t>pozitivnom</a:t>
            </a:r>
            <a:r>
              <a:rPr lang="en-US" dirty="0" smtClean="0"/>
              <a:t> </a:t>
            </a:r>
            <a:r>
              <a:rPr lang="en-US" dirty="0" err="1" smtClean="0"/>
              <a:t>ponašanju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Primjeri</a:t>
            </a:r>
            <a:r>
              <a:rPr lang="en-US" dirty="0" smtClean="0"/>
              <a:t> </a:t>
            </a:r>
            <a:r>
              <a:rPr lang="en-US" dirty="0" err="1" smtClean="0"/>
              <a:t>izazovnih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neprimjerenih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najčešće</a:t>
            </a:r>
            <a:r>
              <a:rPr lang="en-US" dirty="0" smtClean="0"/>
              <a:t> </a:t>
            </a:r>
            <a:r>
              <a:rPr lang="en-US" dirty="0" err="1" smtClean="0"/>
              <a:t>ispoljavaju</a:t>
            </a:r>
            <a:r>
              <a:rPr lang="en-US" dirty="0" smtClean="0"/>
              <a:t> </a:t>
            </a:r>
            <a:r>
              <a:rPr lang="en-US" dirty="0" err="1" smtClean="0"/>
              <a:t>djeca</a:t>
            </a:r>
            <a:r>
              <a:rPr lang="en-US" dirty="0" smtClean="0"/>
              <a:t> s </a:t>
            </a:r>
            <a:r>
              <a:rPr lang="en-US" dirty="0" err="1" smtClean="0"/>
              <a:t>poremećajima</a:t>
            </a:r>
            <a:r>
              <a:rPr lang="en-US" dirty="0" smtClean="0"/>
              <a:t> </a:t>
            </a:r>
            <a:r>
              <a:rPr lang="en-US" dirty="0" err="1" smtClean="0"/>
              <a:t>autističnog</a:t>
            </a:r>
            <a:r>
              <a:rPr lang="en-US" dirty="0" smtClean="0"/>
              <a:t> </a:t>
            </a:r>
            <a:r>
              <a:rPr lang="en-US" dirty="0" err="1" smtClean="0"/>
              <a:t>spektra</a:t>
            </a:r>
            <a:r>
              <a:rPr lang="en-US" dirty="0" smtClean="0"/>
              <a:t>, </a:t>
            </a:r>
            <a:r>
              <a:rPr lang="en-US" dirty="0" err="1" smtClean="0"/>
              <a:t>prijedlog</a:t>
            </a:r>
            <a:r>
              <a:rPr lang="en-US" dirty="0" smtClean="0"/>
              <a:t> </a:t>
            </a:r>
            <a:r>
              <a:rPr lang="en-US" dirty="0" err="1" smtClean="0"/>
              <a:t>mogućih</a:t>
            </a:r>
            <a:r>
              <a:rPr lang="en-US" dirty="0" smtClean="0"/>
              <a:t> </a:t>
            </a:r>
            <a:r>
              <a:rPr lang="en-US" dirty="0" err="1" smtClean="0"/>
              <a:t>uzroka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strategija</a:t>
            </a:r>
            <a:r>
              <a:rPr lang="en-US" dirty="0" smtClean="0"/>
              <a:t> </a:t>
            </a:r>
            <a:r>
              <a:rPr lang="en-US" dirty="0" err="1" smtClean="0"/>
              <a:t>podrške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usvajanje</a:t>
            </a:r>
            <a:r>
              <a:rPr lang="en-US" dirty="0" smtClean="0"/>
              <a:t> </a:t>
            </a:r>
            <a:r>
              <a:rPr lang="en-US" dirty="0" err="1" smtClean="0"/>
              <a:t>primjerenih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6346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 smtClean="0"/>
              <a:t>Primjer</a:t>
            </a:r>
            <a:r>
              <a:rPr lang="en-US" b="1" dirty="0" smtClean="0"/>
              <a:t> 1.</a:t>
            </a:r>
          </a:p>
          <a:p>
            <a:pPr algn="just"/>
            <a:r>
              <a:rPr lang="en-US" dirty="0" err="1" smtClean="0"/>
              <a:t>Maja</a:t>
            </a:r>
            <a:r>
              <a:rPr lang="en-US" dirty="0" smtClean="0"/>
              <a:t> </a:t>
            </a:r>
            <a:r>
              <a:rPr lang="en-US" dirty="0" err="1" smtClean="0"/>
              <a:t>ima</a:t>
            </a:r>
            <a:r>
              <a:rPr lang="en-US" dirty="0" smtClean="0"/>
              <a:t> tri </a:t>
            </a:r>
            <a:r>
              <a:rPr lang="en-US" dirty="0" err="1" smtClean="0"/>
              <a:t>godine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u </a:t>
            </a:r>
            <a:r>
              <a:rPr lang="en-US" dirty="0" err="1" smtClean="0"/>
              <a:t>igraonici</a:t>
            </a:r>
            <a:r>
              <a:rPr lang="en-US" dirty="0" smtClean="0"/>
              <a:t> je 6 </a:t>
            </a:r>
            <a:r>
              <a:rPr lang="en-US" dirty="0" err="1" smtClean="0"/>
              <a:t>sedmica</a:t>
            </a:r>
            <a:r>
              <a:rPr lang="en-US" dirty="0" smtClean="0"/>
              <a:t>.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veoma</a:t>
            </a:r>
            <a:r>
              <a:rPr lang="en-US" dirty="0" smtClean="0"/>
              <a:t> </a:t>
            </a:r>
            <a:r>
              <a:rPr lang="en-US" dirty="0" err="1" smtClean="0"/>
              <a:t>izražene</a:t>
            </a:r>
            <a:r>
              <a:rPr lang="en-US" dirty="0" smtClean="0"/>
              <a:t> </a:t>
            </a:r>
            <a:r>
              <a:rPr lang="en-US" dirty="0" err="1" smtClean="0"/>
              <a:t>teškoće</a:t>
            </a:r>
            <a:r>
              <a:rPr lang="en-US" dirty="0" smtClean="0"/>
              <a:t> u </a:t>
            </a:r>
            <a:r>
              <a:rPr lang="en-US" dirty="0" err="1" smtClean="0"/>
              <a:t>komunikaciji</a:t>
            </a:r>
            <a:r>
              <a:rPr lang="en-US" dirty="0" smtClean="0"/>
              <a:t>, </a:t>
            </a:r>
            <a:r>
              <a:rPr lang="en-US" dirty="0" err="1" smtClean="0"/>
              <a:t>ali</a:t>
            </a:r>
            <a:r>
              <a:rPr lang="en-US" dirty="0" smtClean="0"/>
              <a:t> je, </a:t>
            </a:r>
            <a:r>
              <a:rPr lang="en-US" dirty="0" err="1" smtClean="0"/>
              <a:t>obzirom</a:t>
            </a:r>
            <a:r>
              <a:rPr lang="en-US" dirty="0" smtClean="0"/>
              <a:t> da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dodatnu</a:t>
            </a:r>
            <a:r>
              <a:rPr lang="en-US" dirty="0" smtClean="0"/>
              <a:t> </a:t>
            </a:r>
            <a:r>
              <a:rPr lang="en-US" dirty="0" err="1" smtClean="0"/>
              <a:t>podršku</a:t>
            </a:r>
            <a:r>
              <a:rPr lang="en-US" dirty="0" smtClean="0"/>
              <a:t> </a:t>
            </a:r>
            <a:r>
              <a:rPr lang="en-US" dirty="0" err="1" smtClean="0"/>
              <a:t>odrasle</a:t>
            </a:r>
            <a:r>
              <a:rPr lang="en-US" dirty="0" smtClean="0"/>
              <a:t> </a:t>
            </a:r>
            <a:r>
              <a:rPr lang="en-US" dirty="0" err="1" smtClean="0"/>
              <a:t>osobe</a:t>
            </a:r>
            <a:r>
              <a:rPr lang="en-US" dirty="0" smtClean="0"/>
              <a:t>, </a:t>
            </a:r>
            <a:r>
              <a:rPr lang="en-US" dirty="0" err="1" smtClean="0"/>
              <a:t>počela</a:t>
            </a:r>
            <a:r>
              <a:rPr lang="en-US" dirty="0" smtClean="0"/>
              <a:t> da </a:t>
            </a:r>
            <a:r>
              <a:rPr lang="en-US" dirty="0" err="1" smtClean="0"/>
              <a:t>upotrebljava</a:t>
            </a:r>
            <a:r>
              <a:rPr lang="en-US" dirty="0" smtClean="0"/>
              <a:t> </a:t>
            </a:r>
            <a:r>
              <a:rPr lang="en-US" dirty="0" err="1" smtClean="0"/>
              <a:t>različite</a:t>
            </a:r>
            <a:r>
              <a:rPr lang="en-US" dirty="0" smtClean="0"/>
              <a:t> </a:t>
            </a:r>
            <a:r>
              <a:rPr lang="en-US" dirty="0" err="1" smtClean="0"/>
              <a:t>materijale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opremu</a:t>
            </a:r>
            <a:r>
              <a:rPr lang="en-US" dirty="0" smtClean="0"/>
              <a:t>. </a:t>
            </a:r>
            <a:r>
              <a:rPr lang="en-US" dirty="0" err="1" smtClean="0"/>
              <a:t>Međutim</a:t>
            </a:r>
            <a:r>
              <a:rPr lang="en-US" dirty="0" smtClean="0"/>
              <a:t>, </a:t>
            </a:r>
            <a:r>
              <a:rPr lang="en-US" dirty="0" err="1" smtClean="0"/>
              <a:t>Maja</a:t>
            </a:r>
            <a:r>
              <a:rPr lang="en-US" dirty="0" smtClean="0"/>
              <a:t> </a:t>
            </a:r>
            <a:r>
              <a:rPr lang="en-US" dirty="0" err="1" smtClean="0"/>
              <a:t>voli</a:t>
            </a:r>
            <a:r>
              <a:rPr lang="en-US" dirty="0" smtClean="0"/>
              <a:t> da </a:t>
            </a:r>
            <a:r>
              <a:rPr lang="en-US" dirty="0" err="1" smtClean="0"/>
              <a:t>baca</a:t>
            </a:r>
            <a:r>
              <a:rPr lang="en-US" dirty="0" smtClean="0"/>
              <a:t> </a:t>
            </a:r>
            <a:r>
              <a:rPr lang="en-US" dirty="0" err="1" smtClean="0"/>
              <a:t>igračke</a:t>
            </a:r>
            <a:r>
              <a:rPr lang="en-US" dirty="0" smtClean="0"/>
              <a:t> u </a:t>
            </a:r>
            <a:r>
              <a:rPr lang="en-US" dirty="0" err="1" smtClean="0"/>
              <a:t>vazduh</a:t>
            </a:r>
            <a:r>
              <a:rPr lang="en-US" dirty="0" smtClean="0"/>
              <a:t>. </a:t>
            </a:r>
            <a:r>
              <a:rPr lang="en-US" dirty="0" err="1" smtClean="0"/>
              <a:t>Ovo</a:t>
            </a:r>
            <a:r>
              <a:rPr lang="en-US" dirty="0" smtClean="0"/>
              <a:t> je </a:t>
            </a:r>
            <a:r>
              <a:rPr lang="en-US" dirty="0" err="1" smtClean="0"/>
              <a:t>opasno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igračke</a:t>
            </a:r>
            <a:r>
              <a:rPr lang="en-US" dirty="0" smtClean="0"/>
              <a:t> </a:t>
            </a:r>
            <a:r>
              <a:rPr lang="en-US" dirty="0" err="1" smtClean="0"/>
              <a:t>često</a:t>
            </a:r>
            <a:r>
              <a:rPr lang="en-US" dirty="0" smtClean="0"/>
              <a:t> pogoed </a:t>
            </a:r>
            <a:r>
              <a:rPr lang="en-US" dirty="0" err="1" smtClean="0"/>
              <a:t>djecu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ruše</a:t>
            </a:r>
            <a:r>
              <a:rPr lang="en-US" dirty="0" smtClean="0"/>
              <a:t> </a:t>
            </a:r>
            <a:r>
              <a:rPr lang="en-US" dirty="0" err="1" smtClean="0"/>
              <a:t>druge</a:t>
            </a:r>
            <a:r>
              <a:rPr lang="en-US" dirty="0" smtClean="0"/>
              <a:t> </a:t>
            </a:r>
            <a:r>
              <a:rPr lang="en-US" dirty="0" err="1" smtClean="0"/>
              <a:t>stvari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r>
              <a:rPr lang="en-US" dirty="0" err="1"/>
              <a:t>Mogući</a:t>
            </a:r>
            <a:r>
              <a:rPr lang="en-US" dirty="0"/>
              <a:t> </a:t>
            </a:r>
            <a:r>
              <a:rPr lang="en-US" dirty="0" err="1"/>
              <a:t>razlozi</a:t>
            </a:r>
            <a:r>
              <a:rPr lang="en-US" dirty="0"/>
              <a:t>:</a:t>
            </a:r>
          </a:p>
          <a:p>
            <a:pPr lvl="1" algn="just"/>
            <a:r>
              <a:rPr lang="en-US" sz="2800" dirty="0" err="1" smtClean="0"/>
              <a:t>Maja</a:t>
            </a:r>
            <a:r>
              <a:rPr lang="en-US" sz="2800" dirty="0" smtClean="0"/>
              <a:t> ne </a:t>
            </a:r>
            <a:r>
              <a:rPr lang="en-US" sz="2800" dirty="0" err="1" smtClean="0"/>
              <a:t>razumije</a:t>
            </a:r>
            <a:r>
              <a:rPr lang="en-US" sz="2800" dirty="0" smtClean="0"/>
              <a:t> da </a:t>
            </a:r>
            <a:r>
              <a:rPr lang="en-US" sz="2800" dirty="0" err="1" smtClean="0"/>
              <a:t>može</a:t>
            </a:r>
            <a:r>
              <a:rPr lang="en-US" sz="2800" dirty="0" smtClean="0"/>
              <a:t> da </a:t>
            </a:r>
            <a:r>
              <a:rPr lang="en-US" sz="2800" dirty="0" err="1" smtClean="0"/>
              <a:t>povrijedi</a:t>
            </a:r>
            <a:r>
              <a:rPr lang="en-US" sz="2800" dirty="0" smtClean="0"/>
              <a:t> </a:t>
            </a:r>
            <a:r>
              <a:rPr lang="en-US" sz="2800" dirty="0" err="1" smtClean="0"/>
              <a:t>nekoga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err="1" smtClean="0"/>
              <a:t>Nema</a:t>
            </a:r>
            <a:r>
              <a:rPr lang="en-US" sz="2800" dirty="0" smtClean="0"/>
              <a:t> </a:t>
            </a:r>
            <a:r>
              <a:rPr lang="en-US" sz="2800" dirty="0" err="1" smtClean="0"/>
              <a:t>osjećaj</a:t>
            </a:r>
            <a:r>
              <a:rPr lang="en-US" sz="2800" dirty="0" smtClean="0"/>
              <a:t> </a:t>
            </a:r>
            <a:r>
              <a:rPr lang="en-US" sz="2800" dirty="0" err="1" smtClean="0"/>
              <a:t>opasnosti</a:t>
            </a:r>
            <a:r>
              <a:rPr lang="en-US" sz="2800" dirty="0" smtClean="0"/>
              <a:t> </a:t>
            </a:r>
            <a:r>
              <a:rPr lang="en-US" sz="2800" dirty="0" err="1" smtClean="0"/>
              <a:t>za</a:t>
            </a:r>
            <a:r>
              <a:rPr lang="en-US" sz="2800" dirty="0" smtClean="0"/>
              <a:t> </a:t>
            </a:r>
            <a:r>
              <a:rPr lang="en-US" sz="2800" dirty="0" err="1" smtClean="0"/>
              <a:t>sebe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druge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smtClean="0"/>
              <a:t>Ne </a:t>
            </a:r>
            <a:r>
              <a:rPr lang="en-US" sz="2800" dirty="0" err="1" smtClean="0"/>
              <a:t>zna</a:t>
            </a:r>
            <a:r>
              <a:rPr lang="en-US" sz="2800" dirty="0" smtClean="0"/>
              <a:t> </a:t>
            </a:r>
            <a:r>
              <a:rPr lang="en-US" sz="2800" dirty="0" err="1" smtClean="0"/>
              <a:t>kako</a:t>
            </a:r>
            <a:r>
              <a:rPr lang="en-US" sz="2800" dirty="0" smtClean="0"/>
              <a:t> da se </a:t>
            </a:r>
            <a:r>
              <a:rPr lang="en-US" sz="2800" dirty="0" err="1" smtClean="0"/>
              <a:t>igra</a:t>
            </a:r>
            <a:r>
              <a:rPr lang="en-US" sz="2800" dirty="0" smtClean="0"/>
              <a:t>, da </a:t>
            </a:r>
            <a:r>
              <a:rPr lang="en-US" sz="2800" dirty="0" err="1" smtClean="0"/>
              <a:t>ostvaruje</a:t>
            </a:r>
            <a:r>
              <a:rPr lang="en-US" sz="2800" dirty="0" smtClean="0"/>
              <a:t> </a:t>
            </a:r>
            <a:r>
              <a:rPr lang="en-US" sz="2800" dirty="0" err="1" smtClean="0"/>
              <a:t>kontakt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komunicira</a:t>
            </a:r>
            <a:r>
              <a:rPr lang="en-US" sz="2800" dirty="0" smtClean="0"/>
              <a:t> s </a:t>
            </a:r>
            <a:r>
              <a:rPr lang="en-US" sz="2800" dirty="0" err="1" smtClean="0"/>
              <a:t>drugima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err="1" smtClean="0"/>
              <a:t>Buka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aktivnosti</a:t>
            </a:r>
            <a:r>
              <a:rPr lang="en-US" sz="2800" dirty="0" smtClean="0"/>
              <a:t> </a:t>
            </a:r>
            <a:r>
              <a:rPr lang="en-US" sz="2800" dirty="0" err="1" smtClean="0"/>
              <a:t>oko</a:t>
            </a:r>
            <a:r>
              <a:rPr lang="en-US" sz="2800" dirty="0" smtClean="0"/>
              <a:t> </a:t>
            </a:r>
            <a:r>
              <a:rPr lang="en-US" sz="2800" dirty="0" err="1" smtClean="0"/>
              <a:t>nje</a:t>
            </a:r>
            <a:r>
              <a:rPr lang="en-US" sz="2800" dirty="0" smtClean="0"/>
              <a:t> </a:t>
            </a:r>
            <a:r>
              <a:rPr lang="en-US" sz="2800" dirty="0" err="1" smtClean="0"/>
              <a:t>čine</a:t>
            </a:r>
            <a:r>
              <a:rPr lang="en-US" sz="2800" dirty="0" smtClean="0"/>
              <a:t> da se </a:t>
            </a:r>
            <a:r>
              <a:rPr lang="en-US" sz="2800" dirty="0" err="1" smtClean="0"/>
              <a:t>osjeća</a:t>
            </a:r>
            <a:r>
              <a:rPr lang="en-US" sz="2800" dirty="0" smtClean="0"/>
              <a:t> </a:t>
            </a:r>
            <a:r>
              <a:rPr lang="en-US" sz="2800" dirty="0" err="1" smtClean="0"/>
              <a:t>neugodno</a:t>
            </a:r>
            <a:r>
              <a:rPr lang="en-US" sz="2800" dirty="0" smtClean="0"/>
              <a:t>, pa </a:t>
            </a:r>
            <a:r>
              <a:rPr lang="en-US" sz="2800" dirty="0" err="1" smtClean="0"/>
              <a:t>baca</a:t>
            </a:r>
            <a:r>
              <a:rPr lang="en-US" sz="2800" dirty="0" smtClean="0"/>
              <a:t> </a:t>
            </a:r>
            <a:r>
              <a:rPr lang="en-US" sz="2800" dirty="0" err="1" smtClean="0"/>
              <a:t>igračke</a:t>
            </a:r>
            <a:r>
              <a:rPr lang="en-US" sz="2800" dirty="0" smtClean="0"/>
              <a:t> da bi se </a:t>
            </a:r>
            <a:r>
              <a:rPr lang="en-US" sz="2800" dirty="0" err="1" smtClean="0"/>
              <a:t>smirila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426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b="1" dirty="0" err="1" smtClean="0"/>
              <a:t>Strategije</a:t>
            </a:r>
            <a:r>
              <a:rPr lang="en-US" b="1" dirty="0"/>
              <a:t>:</a:t>
            </a:r>
          </a:p>
          <a:p>
            <a:pPr algn="just"/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Maja</a:t>
            </a:r>
            <a:r>
              <a:rPr lang="en-US" dirty="0" smtClean="0"/>
              <a:t> </a:t>
            </a:r>
            <a:r>
              <a:rPr lang="en-US" dirty="0" err="1" smtClean="0"/>
              <a:t>baci</a:t>
            </a:r>
            <a:r>
              <a:rPr lang="en-US" dirty="0" smtClean="0"/>
              <a:t> </a:t>
            </a:r>
            <a:r>
              <a:rPr lang="en-US" dirty="0" err="1" smtClean="0"/>
              <a:t>igračku</a:t>
            </a:r>
            <a:r>
              <a:rPr lang="en-US" dirty="0" smtClean="0"/>
              <a:t>, </a:t>
            </a:r>
            <a:r>
              <a:rPr lang="en-US" dirty="0" err="1" smtClean="0"/>
              <a:t>pokupite</a:t>
            </a:r>
            <a:r>
              <a:rPr lang="en-US" dirty="0" smtClean="0"/>
              <a:t> je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pokažite</a:t>
            </a:r>
            <a:r>
              <a:rPr lang="en-US" dirty="0" smtClean="0"/>
              <a:t> </a:t>
            </a:r>
            <a:r>
              <a:rPr lang="en-US" dirty="0" err="1" smtClean="0"/>
              <a:t>kako</a:t>
            </a:r>
            <a:r>
              <a:rPr lang="en-US" dirty="0" smtClean="0"/>
              <a:t> da se </a:t>
            </a:r>
            <a:r>
              <a:rPr lang="en-US" dirty="0" err="1" smtClean="0"/>
              <a:t>igra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njom</a:t>
            </a:r>
            <a:r>
              <a:rPr lang="en-US" dirty="0" smtClean="0"/>
              <a:t>. </a:t>
            </a:r>
            <a:r>
              <a:rPr lang="en-US" dirty="0" err="1" smtClean="0"/>
              <a:t>Ako</a:t>
            </a:r>
            <a:r>
              <a:rPr lang="en-US" dirty="0" smtClean="0"/>
              <a:t> je to </a:t>
            </a:r>
            <a:r>
              <a:rPr lang="en-US" dirty="0" err="1" smtClean="0"/>
              <a:t>lutka</a:t>
            </a:r>
            <a:r>
              <a:rPr lang="en-US" dirty="0" smtClean="0"/>
              <a:t>, </a:t>
            </a:r>
            <a:r>
              <a:rPr lang="en-US" dirty="0" err="1" smtClean="0"/>
              <a:t>npr</a:t>
            </a:r>
            <a:r>
              <a:rPr lang="en-US" dirty="0" smtClean="0"/>
              <a:t>., </a:t>
            </a:r>
            <a:r>
              <a:rPr lang="en-US" dirty="0" err="1" smtClean="0"/>
              <a:t>kažite</a:t>
            </a:r>
            <a:r>
              <a:rPr lang="en-US" dirty="0" smtClean="0"/>
              <a:t>: “Ne </a:t>
            </a:r>
            <a:r>
              <a:rPr lang="en-US" dirty="0" err="1" smtClean="0"/>
              <a:t>bacaj</a:t>
            </a:r>
            <a:r>
              <a:rPr lang="en-US" dirty="0" smtClean="0"/>
              <a:t>, </a:t>
            </a:r>
            <a:r>
              <a:rPr lang="en-US" dirty="0" err="1" smtClean="0"/>
              <a:t>mazi</a:t>
            </a:r>
            <a:r>
              <a:rPr lang="en-US" dirty="0" smtClean="0"/>
              <a:t> </a:t>
            </a:r>
            <a:r>
              <a:rPr lang="en-US" dirty="0" err="1" smtClean="0"/>
              <a:t>lutku</a:t>
            </a:r>
            <a:r>
              <a:rPr lang="en-US" dirty="0" smtClean="0"/>
              <a:t>”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pokažite</a:t>
            </a:r>
            <a:r>
              <a:rPr lang="en-US" dirty="0" smtClean="0"/>
              <a:t> </a:t>
            </a:r>
            <a:r>
              <a:rPr lang="en-US" dirty="0" err="1" smtClean="0"/>
              <a:t>joj</a:t>
            </a:r>
            <a:r>
              <a:rPr lang="en-US" dirty="0" smtClean="0"/>
              <a:t> </a:t>
            </a:r>
            <a:r>
              <a:rPr lang="en-US" dirty="0" err="1" smtClean="0"/>
              <a:t>kakvo</a:t>
            </a:r>
            <a:r>
              <a:rPr lang="en-US" dirty="0" smtClean="0"/>
              <a:t> </a:t>
            </a:r>
            <a:r>
              <a:rPr lang="en-US" dirty="0" err="1" smtClean="0"/>
              <a:t>ponašanje</a:t>
            </a:r>
            <a:r>
              <a:rPr lang="en-US" dirty="0" smtClean="0"/>
              <a:t> od </a:t>
            </a:r>
            <a:r>
              <a:rPr lang="en-US" dirty="0" err="1" smtClean="0"/>
              <a:t>nje</a:t>
            </a:r>
            <a:r>
              <a:rPr lang="en-US" dirty="0" smtClean="0"/>
              <a:t> </a:t>
            </a:r>
            <a:r>
              <a:rPr lang="en-US" dirty="0" err="1" smtClean="0"/>
              <a:t>želite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Naučite</a:t>
            </a:r>
            <a:r>
              <a:rPr lang="en-US" dirty="0" smtClean="0"/>
              <a:t> </a:t>
            </a:r>
            <a:r>
              <a:rPr lang="en-US" dirty="0" err="1" smtClean="0"/>
              <a:t>Maju</a:t>
            </a:r>
            <a:r>
              <a:rPr lang="en-US" dirty="0" smtClean="0"/>
              <a:t> da </a:t>
            </a:r>
            <a:r>
              <a:rPr lang="en-US" dirty="0" err="1" smtClean="0"/>
              <a:t>odrasloj</a:t>
            </a:r>
            <a:r>
              <a:rPr lang="en-US" dirty="0" smtClean="0"/>
              <a:t> </a:t>
            </a:r>
            <a:r>
              <a:rPr lang="en-US" dirty="0" err="1" smtClean="0"/>
              <a:t>osobi</a:t>
            </a:r>
            <a:r>
              <a:rPr lang="en-US" dirty="0" smtClean="0"/>
              <a:t> </a:t>
            </a:r>
            <a:r>
              <a:rPr lang="en-US" dirty="0" err="1" smtClean="0"/>
              <a:t>baca</a:t>
            </a:r>
            <a:r>
              <a:rPr lang="en-US" dirty="0" smtClean="0"/>
              <a:t> </a:t>
            </a:r>
            <a:r>
              <a:rPr lang="en-US" dirty="0" err="1" smtClean="0"/>
              <a:t>mekanu</a:t>
            </a:r>
            <a:r>
              <a:rPr lang="en-US" dirty="0" smtClean="0"/>
              <a:t> </a:t>
            </a:r>
            <a:r>
              <a:rPr lang="en-US" dirty="0" err="1" smtClean="0"/>
              <a:t>lopticu</a:t>
            </a:r>
            <a:r>
              <a:rPr lang="en-US" dirty="0" smtClean="0"/>
              <a:t> u </a:t>
            </a:r>
            <a:r>
              <a:rPr lang="en-US" dirty="0" err="1" smtClean="0"/>
              <a:t>naizmjeničnoj</a:t>
            </a:r>
            <a:r>
              <a:rPr lang="en-US" dirty="0" smtClean="0"/>
              <a:t> </a:t>
            </a:r>
            <a:r>
              <a:rPr lang="en-US" dirty="0" err="1" smtClean="0"/>
              <a:t>igri</a:t>
            </a:r>
            <a:r>
              <a:rPr lang="en-US" dirty="0" smtClean="0"/>
              <a:t>, a </a:t>
            </a:r>
            <a:r>
              <a:rPr lang="en-US" dirty="0" err="1" smtClean="0"/>
              <a:t>onda</a:t>
            </a:r>
            <a:r>
              <a:rPr lang="en-US" dirty="0" smtClean="0"/>
              <a:t> </a:t>
            </a:r>
            <a:r>
              <a:rPr lang="en-US" dirty="0" err="1" smtClean="0"/>
              <a:t>pozovite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ostalu</a:t>
            </a:r>
            <a:r>
              <a:rPr lang="en-US" dirty="0" smtClean="0"/>
              <a:t> </a:t>
            </a:r>
            <a:r>
              <a:rPr lang="en-US" dirty="0" err="1" smtClean="0"/>
              <a:t>djecu</a:t>
            </a:r>
            <a:r>
              <a:rPr lang="en-US" dirty="0" smtClean="0"/>
              <a:t> da se </a:t>
            </a:r>
            <a:r>
              <a:rPr lang="en-US" dirty="0" err="1" smtClean="0"/>
              <a:t>pridruže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Naučite</a:t>
            </a:r>
            <a:r>
              <a:rPr lang="en-US" dirty="0" smtClean="0"/>
              <a:t> </a:t>
            </a:r>
            <a:r>
              <a:rPr lang="en-US" dirty="0" err="1" smtClean="0"/>
              <a:t>Maju</a:t>
            </a:r>
            <a:r>
              <a:rPr lang="en-US" dirty="0" smtClean="0"/>
              <a:t> </a:t>
            </a:r>
            <a:r>
              <a:rPr lang="en-US" dirty="0" err="1" smtClean="0"/>
              <a:t>vještinama</a:t>
            </a:r>
            <a:r>
              <a:rPr lang="en-US" dirty="0" smtClean="0"/>
              <a:t> </a:t>
            </a:r>
            <a:r>
              <a:rPr lang="en-US" dirty="0" err="1" smtClean="0"/>
              <a:t>igranja</a:t>
            </a:r>
            <a:r>
              <a:rPr lang="en-US" dirty="0" smtClean="0"/>
              <a:t>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neka</a:t>
            </a:r>
            <a:r>
              <a:rPr lang="en-US" dirty="0" smtClean="0"/>
              <a:t> </a:t>
            </a:r>
            <a:r>
              <a:rPr lang="en-US" dirty="0" err="1" smtClean="0"/>
              <a:t>odrasla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 da </a:t>
            </a:r>
            <a:r>
              <a:rPr lang="en-US" dirty="0" err="1" smtClean="0"/>
              <a:t>pruža</a:t>
            </a:r>
            <a:r>
              <a:rPr lang="en-US" dirty="0" smtClean="0"/>
              <a:t> model </a:t>
            </a:r>
            <a:r>
              <a:rPr lang="en-US" dirty="0" err="1" smtClean="0"/>
              <a:t>ili</a:t>
            </a:r>
            <a:r>
              <a:rPr lang="en-US" dirty="0" smtClean="0"/>
              <a:t> da </a:t>
            </a:r>
            <a:r>
              <a:rPr lang="en-US" dirty="0" err="1" smtClean="0"/>
              <a:t>podstiče</a:t>
            </a:r>
            <a:r>
              <a:rPr lang="en-US" dirty="0" smtClean="0"/>
              <a:t> </a:t>
            </a:r>
            <a:r>
              <a:rPr lang="en-US" dirty="0" err="1" smtClean="0"/>
              <a:t>razvoj</a:t>
            </a:r>
            <a:r>
              <a:rPr lang="en-US" dirty="0" smtClean="0"/>
              <a:t> </a:t>
            </a:r>
            <a:r>
              <a:rPr lang="en-US" dirty="0" err="1" smtClean="0"/>
              <a:t>rutine</a:t>
            </a:r>
            <a:r>
              <a:rPr lang="en-US" dirty="0" smtClean="0"/>
              <a:t> </a:t>
            </a:r>
            <a:r>
              <a:rPr lang="en-US" dirty="0" err="1" smtClean="0"/>
              <a:t>igre</a:t>
            </a:r>
            <a:r>
              <a:rPr lang="en-US" dirty="0" smtClean="0"/>
              <a:t>, a </a:t>
            </a:r>
            <a:r>
              <a:rPr lang="en-US" dirty="0" err="1" smtClean="0"/>
              <a:t>onda</a:t>
            </a:r>
            <a:r>
              <a:rPr lang="en-US" dirty="0" smtClean="0"/>
              <a:t> </a:t>
            </a:r>
            <a:r>
              <a:rPr lang="en-US" dirty="0" err="1" smtClean="0"/>
              <a:t>pozovite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drugu</a:t>
            </a:r>
            <a:r>
              <a:rPr lang="en-US" dirty="0" smtClean="0"/>
              <a:t> </a:t>
            </a:r>
            <a:r>
              <a:rPr lang="en-US" dirty="0" err="1" smtClean="0"/>
              <a:t>djecu</a:t>
            </a:r>
            <a:r>
              <a:rPr lang="en-US" dirty="0" smtClean="0"/>
              <a:t> da se </a:t>
            </a:r>
            <a:r>
              <a:rPr lang="en-US" dirty="0" err="1" smtClean="0"/>
              <a:t>pridruže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 err="1" smtClean="0"/>
              <a:t>Maja</a:t>
            </a:r>
            <a:r>
              <a:rPr lang="en-US" dirty="0" smtClean="0"/>
              <a:t> </a:t>
            </a:r>
            <a:r>
              <a:rPr lang="en-US" dirty="0" err="1" smtClean="0"/>
              <a:t>nastavi</a:t>
            </a:r>
            <a:r>
              <a:rPr lang="en-US" dirty="0" smtClean="0"/>
              <a:t> da </a:t>
            </a:r>
            <a:r>
              <a:rPr lang="en-US" dirty="0" err="1" smtClean="0"/>
              <a:t>baca</a:t>
            </a:r>
            <a:r>
              <a:rPr lang="en-US" dirty="0" smtClean="0"/>
              <a:t> </a:t>
            </a:r>
            <a:r>
              <a:rPr lang="en-US" dirty="0" err="1" smtClean="0"/>
              <a:t>igračke</a:t>
            </a:r>
            <a:r>
              <a:rPr lang="en-US" dirty="0" smtClean="0"/>
              <a:t>, </a:t>
            </a:r>
            <a:r>
              <a:rPr lang="en-US" dirty="0" err="1" smtClean="0"/>
              <a:t>uzmite</a:t>
            </a:r>
            <a:r>
              <a:rPr lang="en-US" dirty="0" smtClean="0"/>
              <a:t> </a:t>
            </a:r>
            <a:r>
              <a:rPr lang="en-US" dirty="0" err="1" smtClean="0"/>
              <a:t>ih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odvedite</a:t>
            </a:r>
            <a:r>
              <a:rPr lang="en-US" dirty="0" smtClean="0"/>
              <a:t> je da </a:t>
            </a:r>
            <a:r>
              <a:rPr lang="en-US" dirty="0" err="1" smtClean="0"/>
              <a:t>sjedi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stolici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nekom</a:t>
            </a:r>
            <a:r>
              <a:rPr lang="en-US" dirty="0" smtClean="0"/>
              <a:t> </a:t>
            </a:r>
            <a:r>
              <a:rPr lang="en-US" dirty="0" err="1" smtClean="0"/>
              <a:t>mirnom</a:t>
            </a:r>
            <a:r>
              <a:rPr lang="en-US" dirty="0" smtClean="0"/>
              <a:t> </a:t>
            </a:r>
            <a:r>
              <a:rPr lang="en-US" dirty="0" err="1" smtClean="0"/>
              <a:t>mjestu</a:t>
            </a:r>
            <a:r>
              <a:rPr lang="en-US" dirty="0" smtClean="0"/>
              <a:t> </a:t>
            </a:r>
            <a:r>
              <a:rPr lang="en-US" dirty="0" err="1" smtClean="0"/>
              <a:t>nekoliko</a:t>
            </a:r>
            <a:r>
              <a:rPr lang="en-US" dirty="0" smtClean="0"/>
              <a:t> </a:t>
            </a:r>
            <a:r>
              <a:rPr lang="en-US" dirty="0" err="1" smtClean="0"/>
              <a:t>minuta</a:t>
            </a:r>
            <a:r>
              <a:rPr lang="en-US" dirty="0" smtClean="0"/>
              <a:t>. </a:t>
            </a:r>
            <a:r>
              <a:rPr lang="en-US" dirty="0" err="1" smtClean="0"/>
              <a:t>Onda</a:t>
            </a:r>
            <a:r>
              <a:rPr lang="en-US" dirty="0" smtClean="0"/>
              <a:t> </a:t>
            </a:r>
            <a:r>
              <a:rPr lang="en-US" dirty="0" err="1" smtClean="0"/>
              <a:t>joj</a:t>
            </a:r>
            <a:r>
              <a:rPr lang="en-US" dirty="0" smtClean="0"/>
              <a:t> </a:t>
            </a:r>
            <a:r>
              <a:rPr lang="en-US" dirty="0" err="1" smtClean="0"/>
              <a:t>skrenite</a:t>
            </a:r>
            <a:r>
              <a:rPr lang="en-US" dirty="0" smtClean="0"/>
              <a:t> </a:t>
            </a:r>
            <a:r>
              <a:rPr lang="en-US" dirty="0" err="1" smtClean="0"/>
              <a:t>pažnju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drugu</a:t>
            </a:r>
            <a:r>
              <a:rPr lang="en-US" dirty="0" smtClean="0"/>
              <a:t> </a:t>
            </a:r>
            <a:r>
              <a:rPr lang="en-US" dirty="0" err="1" smtClean="0"/>
              <a:t>aktivnost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Pokušajte</a:t>
            </a:r>
            <a:r>
              <a:rPr lang="en-US" dirty="0" smtClean="0"/>
              <a:t> da </a:t>
            </a:r>
            <a:r>
              <a:rPr lang="en-US" dirty="0" err="1" smtClean="0"/>
              <a:t>osigurate</a:t>
            </a:r>
            <a:r>
              <a:rPr lang="en-US" dirty="0" smtClean="0"/>
              <a:t> </a:t>
            </a:r>
            <a:r>
              <a:rPr lang="en-US" dirty="0" err="1" smtClean="0"/>
              <a:t>strukturu</a:t>
            </a:r>
            <a:r>
              <a:rPr lang="en-US" dirty="0" smtClean="0"/>
              <a:t> </a:t>
            </a:r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vremena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provodi</a:t>
            </a:r>
            <a:r>
              <a:rPr lang="en-US" dirty="0" smtClean="0"/>
              <a:t> u </a:t>
            </a:r>
            <a:r>
              <a:rPr lang="en-US" dirty="0" err="1" smtClean="0"/>
              <a:t>igraonici</a:t>
            </a:r>
            <a:r>
              <a:rPr lang="en-US" dirty="0" smtClean="0"/>
              <a:t>,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ćete</a:t>
            </a:r>
            <a:r>
              <a:rPr lang="en-US" dirty="0" smtClean="0"/>
              <a:t> </a:t>
            </a:r>
            <a:r>
              <a:rPr lang="en-US" dirty="0" err="1" smtClean="0"/>
              <a:t>planirati</a:t>
            </a:r>
            <a:r>
              <a:rPr lang="en-US" dirty="0" smtClean="0"/>
              <a:t> </a:t>
            </a:r>
            <a:r>
              <a:rPr lang="en-US" dirty="0" err="1" smtClean="0"/>
              <a:t>struktuirano</a:t>
            </a:r>
            <a:r>
              <a:rPr lang="en-US" dirty="0" smtClean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igru</a:t>
            </a:r>
            <a:r>
              <a:rPr lang="en-US" dirty="0" smtClean="0"/>
              <a:t> s </a:t>
            </a:r>
            <a:r>
              <a:rPr lang="en-US" dirty="0" err="1" smtClean="0"/>
              <a:t>odraslom</a:t>
            </a:r>
            <a:r>
              <a:rPr lang="en-US" dirty="0" smtClean="0"/>
              <a:t> </a:t>
            </a:r>
            <a:r>
              <a:rPr lang="en-US" dirty="0" err="1" smtClean="0"/>
              <a:t>osobom</a:t>
            </a:r>
            <a:r>
              <a:rPr lang="en-US" dirty="0" smtClean="0"/>
              <a:t>, </a:t>
            </a:r>
            <a:r>
              <a:rPr lang="en-US" dirty="0" err="1" smtClean="0"/>
              <a:t>obezbijediti</a:t>
            </a:r>
            <a:r>
              <a:rPr lang="en-US" dirty="0" smtClean="0"/>
              <a:t> </a:t>
            </a:r>
            <a:r>
              <a:rPr lang="en-US" dirty="0" err="1" smtClean="0"/>
              <a:t>igru</a:t>
            </a:r>
            <a:r>
              <a:rPr lang="en-US" dirty="0" smtClean="0"/>
              <a:t> </a:t>
            </a:r>
            <a:r>
              <a:rPr lang="en-US" dirty="0" err="1" smtClean="0"/>
              <a:t>napolju</a:t>
            </a:r>
            <a:r>
              <a:rPr lang="en-US" dirty="0" smtClean="0"/>
              <a:t>,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odmor</a:t>
            </a:r>
            <a:r>
              <a:rPr lang="en-US" dirty="0" smtClean="0"/>
              <a:t>,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užinu</a:t>
            </a:r>
            <a:r>
              <a:rPr lang="en-US" dirty="0" smtClean="0"/>
              <a:t>. </a:t>
            </a:r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vizuelni</a:t>
            </a:r>
            <a:r>
              <a:rPr lang="en-US" dirty="0" smtClean="0"/>
              <a:t> </a:t>
            </a:r>
            <a:r>
              <a:rPr lang="en-US" dirty="0" err="1" smtClean="0"/>
              <a:t>raspored</a:t>
            </a:r>
            <a:r>
              <a:rPr lang="en-US" dirty="0" smtClean="0"/>
              <a:t> </a:t>
            </a:r>
            <a:r>
              <a:rPr lang="en-US" dirty="0" err="1" smtClean="0"/>
              <a:t>primjenjujući</a:t>
            </a:r>
            <a:r>
              <a:rPr lang="en-US" dirty="0" smtClean="0"/>
              <a:t> </a:t>
            </a:r>
            <a:r>
              <a:rPr lang="en-US" dirty="0" err="1" smtClean="0"/>
              <a:t>simbole</a:t>
            </a:r>
            <a:r>
              <a:rPr lang="en-US" dirty="0" smtClean="0"/>
              <a:t>.</a:t>
            </a:r>
            <a:endParaRPr lang="en-US" dirty="0"/>
          </a:p>
          <a:p>
            <a:pPr marL="457200" lvl="1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3580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Primjer</a:t>
            </a:r>
            <a:r>
              <a:rPr lang="en-US" b="1" dirty="0" smtClean="0"/>
              <a:t> 2.</a:t>
            </a:r>
          </a:p>
          <a:p>
            <a:pPr algn="just"/>
            <a:r>
              <a:rPr lang="en-US" dirty="0" smtClean="0"/>
              <a:t>Ana je </a:t>
            </a:r>
            <a:r>
              <a:rPr lang="en-US" dirty="0" err="1" smtClean="0"/>
              <a:t>pohađala</a:t>
            </a:r>
            <a:r>
              <a:rPr lang="en-US" dirty="0" smtClean="0"/>
              <a:t> </a:t>
            </a:r>
            <a:r>
              <a:rPr lang="en-US" dirty="0" err="1" smtClean="0"/>
              <a:t>vrtić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nedavno</a:t>
            </a:r>
            <a:r>
              <a:rPr lang="en-US" dirty="0" smtClean="0"/>
              <a:t> </a:t>
            </a:r>
            <a:r>
              <a:rPr lang="en-US" dirty="0" err="1" smtClean="0"/>
              <a:t>krenula</a:t>
            </a:r>
            <a:r>
              <a:rPr lang="en-US" dirty="0" smtClean="0"/>
              <a:t> u </a:t>
            </a:r>
            <a:r>
              <a:rPr lang="en-US" dirty="0" err="1" smtClean="0"/>
              <a:t>školu</a:t>
            </a:r>
            <a:r>
              <a:rPr lang="en-US" dirty="0" smtClean="0"/>
              <a:t>. </a:t>
            </a:r>
            <a:r>
              <a:rPr lang="en-US" dirty="0" err="1" smtClean="0"/>
              <a:t>Dobro</a:t>
            </a:r>
            <a:r>
              <a:rPr lang="en-US" dirty="0" smtClean="0"/>
              <a:t> se </a:t>
            </a:r>
            <a:r>
              <a:rPr lang="en-US" dirty="0" err="1" smtClean="0"/>
              <a:t>snašla</a:t>
            </a:r>
            <a:r>
              <a:rPr lang="en-US" dirty="0" smtClean="0"/>
              <a:t>, </a:t>
            </a:r>
            <a:r>
              <a:rPr lang="en-US" dirty="0" err="1" smtClean="0"/>
              <a:t>ali</a:t>
            </a:r>
            <a:r>
              <a:rPr lang="en-US" dirty="0" smtClean="0"/>
              <a:t> </a:t>
            </a:r>
            <a:r>
              <a:rPr lang="en-US" dirty="0" err="1" smtClean="0"/>
              <a:t>neće</a:t>
            </a:r>
            <a:r>
              <a:rPr lang="en-US" dirty="0" smtClean="0"/>
              <a:t> da </a:t>
            </a:r>
            <a:r>
              <a:rPr lang="en-US" dirty="0" err="1" smtClean="0"/>
              <a:t>koristi</a:t>
            </a:r>
            <a:r>
              <a:rPr lang="en-US" dirty="0" smtClean="0"/>
              <a:t> </a:t>
            </a:r>
            <a:r>
              <a:rPr lang="en-US" dirty="0" err="1" smtClean="0"/>
              <a:t>toalet</a:t>
            </a:r>
            <a:r>
              <a:rPr lang="en-US" dirty="0"/>
              <a:t> </a:t>
            </a:r>
            <a:r>
              <a:rPr lang="en-US" dirty="0" smtClean="0"/>
              <a:t>u </a:t>
            </a:r>
            <a:r>
              <a:rPr lang="en-US" dirty="0" err="1" smtClean="0"/>
              <a:t>školi</a:t>
            </a:r>
            <a:r>
              <a:rPr lang="en-US" dirty="0" smtClean="0"/>
              <a:t>. </a:t>
            </a:r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toalet</a:t>
            </a:r>
            <a:r>
              <a:rPr lang="en-US" dirty="0" smtClean="0"/>
              <a:t> </a:t>
            </a:r>
            <a:r>
              <a:rPr lang="en-US" dirty="0" err="1" smtClean="0"/>
              <a:t>koristi</a:t>
            </a:r>
            <a:r>
              <a:rPr lang="en-US" dirty="0" smtClean="0"/>
              <a:t> </a:t>
            </a:r>
            <a:r>
              <a:rPr lang="en-US" dirty="0" err="1" smtClean="0"/>
              <a:t>nekoliko</a:t>
            </a:r>
            <a:r>
              <a:rPr lang="en-US" dirty="0" smtClean="0"/>
              <a:t> </a:t>
            </a:r>
            <a:r>
              <a:rPr lang="en-US" dirty="0" err="1" smtClean="0"/>
              <a:t>razreda</a:t>
            </a:r>
            <a:r>
              <a:rPr lang="en-US" dirty="0" smtClean="0"/>
              <a:t>, </a:t>
            </a:r>
            <a:r>
              <a:rPr lang="en-US" dirty="0" err="1" smtClean="0"/>
              <a:t>veći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u </a:t>
            </a:r>
            <a:r>
              <a:rPr lang="en-US" dirty="0" err="1" smtClean="0"/>
              <a:t>njima</a:t>
            </a:r>
            <a:r>
              <a:rPr lang="en-US" dirty="0" smtClean="0"/>
              <a:t> je </a:t>
            </a:r>
            <a:r>
              <a:rPr lang="en-US" dirty="0" err="1" smtClean="0"/>
              <a:t>veća</a:t>
            </a:r>
            <a:r>
              <a:rPr lang="en-US" dirty="0" smtClean="0"/>
              <a:t> </a:t>
            </a:r>
            <a:r>
              <a:rPr lang="en-US" dirty="0" err="1" smtClean="0"/>
              <a:t>gužva</a:t>
            </a:r>
            <a:r>
              <a:rPr lang="en-US" dirty="0" smtClean="0"/>
              <a:t> </a:t>
            </a:r>
            <a:r>
              <a:rPr lang="en-US" dirty="0" err="1" smtClean="0"/>
              <a:t>nego</a:t>
            </a:r>
            <a:r>
              <a:rPr lang="en-US" dirty="0" smtClean="0"/>
              <a:t> u </a:t>
            </a:r>
            <a:r>
              <a:rPr lang="en-US" dirty="0" err="1" smtClean="0"/>
              <a:t>malim</a:t>
            </a:r>
            <a:r>
              <a:rPr lang="en-US" dirty="0" smtClean="0"/>
              <a:t> </a:t>
            </a:r>
            <a:r>
              <a:rPr lang="en-US" dirty="0" err="1" smtClean="0"/>
              <a:t>toaletima</a:t>
            </a:r>
            <a:r>
              <a:rPr lang="en-US" dirty="0" smtClean="0"/>
              <a:t> u </a:t>
            </a:r>
            <a:r>
              <a:rPr lang="en-US" dirty="0" err="1" smtClean="0"/>
              <a:t>vrtiću</a:t>
            </a:r>
            <a:r>
              <a:rPr lang="en-US" dirty="0" smtClean="0"/>
              <a:t>. Ana </a:t>
            </a:r>
            <a:r>
              <a:rPr lang="en-US" dirty="0" err="1" smtClean="0"/>
              <a:t>hoće</a:t>
            </a:r>
            <a:r>
              <a:rPr lang="en-US" dirty="0" smtClean="0"/>
              <a:t> da </a:t>
            </a:r>
            <a:r>
              <a:rPr lang="en-US" dirty="0" err="1" smtClean="0"/>
              <a:t>koristi</a:t>
            </a:r>
            <a:r>
              <a:rPr lang="en-US" dirty="0" smtClean="0"/>
              <a:t> </a:t>
            </a:r>
            <a:r>
              <a:rPr lang="en-US" dirty="0" err="1" smtClean="0"/>
              <a:t>toalet</a:t>
            </a:r>
            <a:r>
              <a:rPr lang="en-US" dirty="0" smtClean="0"/>
              <a:t> u </a:t>
            </a:r>
            <a:r>
              <a:rPr lang="en-US" dirty="0" err="1" smtClean="0"/>
              <a:t>vrtiću</a:t>
            </a:r>
            <a:r>
              <a:rPr lang="en-US" dirty="0" smtClean="0"/>
              <a:t>, </a:t>
            </a:r>
            <a:r>
              <a:rPr lang="en-US" dirty="0" err="1" smtClean="0"/>
              <a:t>ali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je </a:t>
            </a:r>
            <a:r>
              <a:rPr lang="en-US" dirty="0" err="1" smtClean="0"/>
              <a:t>tamo</a:t>
            </a:r>
            <a:r>
              <a:rPr lang="en-US" dirty="0" smtClean="0"/>
              <a:t> </a:t>
            </a:r>
            <a:r>
              <a:rPr lang="en-US" dirty="0" err="1" smtClean="0"/>
              <a:t>odvedu</a:t>
            </a:r>
            <a:r>
              <a:rPr lang="en-US" dirty="0" smtClean="0"/>
              <a:t>, </a:t>
            </a:r>
            <a:r>
              <a:rPr lang="en-US" dirty="0" err="1" smtClean="0"/>
              <a:t>želi</a:t>
            </a:r>
            <a:r>
              <a:rPr lang="en-US" dirty="0" smtClean="0"/>
              <a:t> da </a:t>
            </a:r>
            <a:r>
              <a:rPr lang="en-US" dirty="0" err="1" smtClean="0"/>
              <a:t>ostane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postaje</a:t>
            </a:r>
            <a:r>
              <a:rPr lang="en-US" dirty="0" smtClean="0"/>
              <a:t>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uznemirena</a:t>
            </a:r>
            <a:r>
              <a:rPr lang="en-US" dirty="0" smtClean="0"/>
              <a:t> da </a:t>
            </a:r>
            <a:r>
              <a:rPr lang="en-US" dirty="0" err="1" smtClean="0"/>
              <a:t>joj</a:t>
            </a:r>
            <a:r>
              <a:rPr lang="en-US" dirty="0" smtClean="0"/>
              <a:t> je </a:t>
            </a:r>
            <a:r>
              <a:rPr lang="en-US" dirty="0" err="1" smtClean="0"/>
              <a:t>teško</a:t>
            </a:r>
            <a:r>
              <a:rPr lang="en-US" dirty="0" smtClean="0"/>
              <a:t> da se </a:t>
            </a:r>
            <a:r>
              <a:rPr lang="en-US" dirty="0" err="1" smtClean="0"/>
              <a:t>usmjeri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bilo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drugo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r>
              <a:rPr lang="en-US" dirty="0" err="1"/>
              <a:t>Mogući</a:t>
            </a:r>
            <a:r>
              <a:rPr lang="en-US" dirty="0"/>
              <a:t> </a:t>
            </a:r>
            <a:r>
              <a:rPr lang="en-US" dirty="0" err="1"/>
              <a:t>razlozi</a:t>
            </a:r>
            <a:r>
              <a:rPr lang="en-US" dirty="0"/>
              <a:t>:</a:t>
            </a:r>
          </a:p>
          <a:p>
            <a:pPr lvl="1" algn="just"/>
            <a:r>
              <a:rPr lang="en-US" sz="2800" dirty="0" smtClean="0"/>
              <a:t>Ana je </a:t>
            </a:r>
            <a:r>
              <a:rPr lang="en-US" sz="2800" dirty="0" err="1" smtClean="0"/>
              <a:t>uznemirena</a:t>
            </a:r>
            <a:r>
              <a:rPr lang="en-US" sz="2800" dirty="0" smtClean="0"/>
              <a:t> </a:t>
            </a:r>
            <a:r>
              <a:rPr lang="en-US" sz="2800" dirty="0" err="1" smtClean="0"/>
              <a:t>promjenom</a:t>
            </a:r>
            <a:r>
              <a:rPr lang="en-US" sz="2800" dirty="0" smtClean="0"/>
              <a:t> </a:t>
            </a:r>
            <a:r>
              <a:rPr lang="en-US" sz="2800" dirty="0" err="1" smtClean="0"/>
              <a:t>odjeljenja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ne </a:t>
            </a:r>
            <a:r>
              <a:rPr lang="en-US" sz="2800" dirty="0" err="1" smtClean="0"/>
              <a:t>može</a:t>
            </a:r>
            <a:r>
              <a:rPr lang="en-US" sz="2800" dirty="0" smtClean="0"/>
              <a:t> da </a:t>
            </a:r>
            <a:r>
              <a:rPr lang="en-US" sz="2800" dirty="0" err="1" smtClean="0"/>
              <a:t>koristi</a:t>
            </a:r>
            <a:r>
              <a:rPr lang="en-US" sz="2800" dirty="0" smtClean="0"/>
              <a:t> </a:t>
            </a:r>
            <a:r>
              <a:rPr lang="en-US" sz="2800" dirty="0" err="1" smtClean="0"/>
              <a:t>veće</a:t>
            </a:r>
            <a:r>
              <a:rPr lang="en-US" sz="2800" dirty="0" smtClean="0"/>
              <a:t> </a:t>
            </a:r>
            <a:r>
              <a:rPr lang="en-US" sz="2800" dirty="0" err="1" smtClean="0"/>
              <a:t>toalete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smtClean="0"/>
              <a:t>Ne </a:t>
            </a:r>
            <a:r>
              <a:rPr lang="en-US" sz="2800" dirty="0" err="1" smtClean="0"/>
              <a:t>voli</a:t>
            </a:r>
            <a:r>
              <a:rPr lang="en-US" sz="2800" dirty="0" smtClean="0"/>
              <a:t> </a:t>
            </a:r>
            <a:r>
              <a:rPr lang="en-US" sz="2800" dirty="0" err="1" smtClean="0"/>
              <a:t>mirise</a:t>
            </a:r>
            <a:r>
              <a:rPr lang="en-US" sz="2800" dirty="0" smtClean="0"/>
              <a:t> </a:t>
            </a:r>
            <a:r>
              <a:rPr lang="en-US" sz="2800" dirty="0" err="1" smtClean="0"/>
              <a:t>ili</a:t>
            </a:r>
            <a:r>
              <a:rPr lang="en-US" sz="2800" dirty="0" smtClean="0"/>
              <a:t> </a:t>
            </a:r>
            <a:r>
              <a:rPr lang="en-US" sz="2800" dirty="0" err="1" smtClean="0"/>
              <a:t>zvukove</a:t>
            </a:r>
            <a:r>
              <a:rPr lang="en-US" sz="2800" dirty="0" smtClean="0"/>
              <a:t> u </a:t>
            </a:r>
            <a:r>
              <a:rPr lang="en-US" sz="2800" dirty="0" err="1" smtClean="0"/>
              <a:t>većim</a:t>
            </a:r>
            <a:r>
              <a:rPr lang="en-US" sz="2800" dirty="0" smtClean="0"/>
              <a:t> </a:t>
            </a:r>
            <a:r>
              <a:rPr lang="en-US" sz="2800" dirty="0" err="1" smtClean="0"/>
              <a:t>toaletima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smtClean="0"/>
              <a:t>To je </a:t>
            </a:r>
            <a:r>
              <a:rPr lang="en-US" sz="2800" dirty="0" err="1" smtClean="0"/>
              <a:t>taktika</a:t>
            </a:r>
            <a:r>
              <a:rPr lang="en-US" sz="2800" dirty="0" smtClean="0"/>
              <a:t> da bi se </a:t>
            </a:r>
            <a:r>
              <a:rPr lang="en-US" sz="2800" dirty="0" err="1" smtClean="0"/>
              <a:t>vratila</a:t>
            </a:r>
            <a:r>
              <a:rPr lang="en-US" sz="2800" dirty="0" smtClean="0"/>
              <a:t> u </a:t>
            </a:r>
            <a:r>
              <a:rPr lang="en-US" sz="2800" dirty="0" err="1" smtClean="0"/>
              <a:t>vrtić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301848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b="1" dirty="0" err="1" smtClean="0"/>
              <a:t>Strategije</a:t>
            </a:r>
            <a:r>
              <a:rPr lang="en-US" b="1" dirty="0"/>
              <a:t>:</a:t>
            </a:r>
          </a:p>
          <a:p>
            <a:pPr algn="just"/>
            <a:r>
              <a:rPr lang="en-US" dirty="0" err="1" smtClean="0"/>
              <a:t>Uobičajeno</a:t>
            </a:r>
            <a:r>
              <a:rPr lang="en-US" dirty="0" smtClean="0"/>
              <a:t> je da se </a:t>
            </a:r>
            <a:r>
              <a:rPr lang="en-US" dirty="0" err="1" smtClean="0"/>
              <a:t>djeca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poteškoćama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spektra</a:t>
            </a:r>
            <a:r>
              <a:rPr lang="en-US" dirty="0" smtClean="0"/>
              <a:t> </a:t>
            </a:r>
            <a:r>
              <a:rPr lang="en-US" dirty="0" err="1" smtClean="0"/>
              <a:t>autizma</a:t>
            </a:r>
            <a:r>
              <a:rPr lang="en-US" dirty="0" smtClean="0"/>
              <a:t> </a:t>
            </a:r>
            <a:r>
              <a:rPr lang="en-US" dirty="0" err="1" smtClean="0"/>
              <a:t>veoma</a:t>
            </a:r>
            <a:r>
              <a:rPr lang="en-US" dirty="0" smtClean="0"/>
              <a:t> </a:t>
            </a:r>
            <a:r>
              <a:rPr lang="en-US" dirty="0" err="1" smtClean="0"/>
              <a:t>plaše</a:t>
            </a:r>
            <a:r>
              <a:rPr lang="en-US" dirty="0" smtClean="0"/>
              <a:t> </a:t>
            </a:r>
            <a:r>
              <a:rPr lang="en-US" dirty="0" err="1" smtClean="0"/>
              <a:t>zvukova</a:t>
            </a:r>
            <a:r>
              <a:rPr lang="en-US" dirty="0" smtClean="0"/>
              <a:t> </a:t>
            </a:r>
            <a:r>
              <a:rPr lang="en-US" dirty="0" err="1" smtClean="0"/>
              <a:t>sušača</a:t>
            </a:r>
            <a:r>
              <a:rPr lang="en-US" dirty="0" smtClean="0"/>
              <a:t> </a:t>
            </a:r>
            <a:r>
              <a:rPr lang="en-US" dirty="0" err="1" smtClean="0"/>
              <a:t>ruku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puštanja</a:t>
            </a:r>
            <a:r>
              <a:rPr lang="en-US" dirty="0" smtClean="0"/>
              <a:t> </a:t>
            </a:r>
            <a:r>
              <a:rPr lang="en-US" dirty="0" err="1" smtClean="0"/>
              <a:t>vode</a:t>
            </a:r>
            <a:r>
              <a:rPr lang="en-US" dirty="0" smtClean="0"/>
              <a:t>. Po </a:t>
            </a:r>
            <a:r>
              <a:rPr lang="en-US" dirty="0" err="1" smtClean="0"/>
              <a:t>mogućnosti</a:t>
            </a:r>
            <a:r>
              <a:rPr lang="en-US" dirty="0" smtClean="0"/>
              <a:t>, </a:t>
            </a:r>
            <a:r>
              <a:rPr lang="en-US" dirty="0" err="1" smtClean="0"/>
              <a:t>odvedite</a:t>
            </a:r>
            <a:r>
              <a:rPr lang="en-US" dirty="0" smtClean="0"/>
              <a:t> </a:t>
            </a:r>
            <a:r>
              <a:rPr lang="en-US" dirty="0" err="1" smtClean="0"/>
              <a:t>Anu</a:t>
            </a:r>
            <a:r>
              <a:rPr lang="en-US" dirty="0" smtClean="0"/>
              <a:t> u </a:t>
            </a:r>
            <a:r>
              <a:rPr lang="en-US" dirty="0" err="1" smtClean="0"/>
              <a:t>tolalet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osoblje</a:t>
            </a:r>
            <a:r>
              <a:rPr lang="en-US" dirty="0" smtClean="0"/>
              <a:t> u </a:t>
            </a:r>
            <a:r>
              <a:rPr lang="en-US" dirty="0" err="1" smtClean="0"/>
              <a:t>neko</a:t>
            </a:r>
            <a:r>
              <a:rPr lang="en-US" dirty="0" smtClean="0"/>
              <a:t> </a:t>
            </a:r>
            <a:r>
              <a:rPr lang="en-US" dirty="0" err="1" smtClean="0"/>
              <a:t>mirno</a:t>
            </a:r>
            <a:r>
              <a:rPr lang="en-US" dirty="0" smtClean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vidite</a:t>
            </a:r>
            <a:r>
              <a:rPr lang="en-US" dirty="0" smtClean="0"/>
              <a:t> da li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koristiti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r>
              <a:rPr lang="en-US" dirty="0" err="1" smtClean="0"/>
              <a:t>Redovno</a:t>
            </a:r>
            <a:r>
              <a:rPr lang="en-US" dirty="0" smtClean="0"/>
              <a:t> </a:t>
            </a:r>
            <a:r>
              <a:rPr lang="en-US" dirty="0" err="1" smtClean="0"/>
              <a:t>vodite</a:t>
            </a:r>
            <a:r>
              <a:rPr lang="en-US" dirty="0" smtClean="0"/>
              <a:t> </a:t>
            </a:r>
            <a:r>
              <a:rPr lang="en-US" dirty="0" err="1" smtClean="0"/>
              <a:t>Anu</a:t>
            </a:r>
            <a:r>
              <a:rPr lang="en-US" dirty="0" smtClean="0"/>
              <a:t> da </a:t>
            </a:r>
            <a:r>
              <a:rPr lang="en-US" dirty="0" err="1" smtClean="0"/>
              <a:t>posjećuje</a:t>
            </a:r>
            <a:r>
              <a:rPr lang="en-US" dirty="0" smtClean="0"/>
              <a:t> </a:t>
            </a:r>
            <a:r>
              <a:rPr lang="en-US" dirty="0" err="1" smtClean="0"/>
              <a:t>školski</a:t>
            </a:r>
            <a:r>
              <a:rPr lang="en-US" dirty="0" smtClean="0"/>
              <a:t> </a:t>
            </a:r>
            <a:r>
              <a:rPr lang="en-US" dirty="0" err="1" smtClean="0"/>
              <a:t>toalet</a:t>
            </a:r>
            <a:r>
              <a:rPr lang="en-US" dirty="0" smtClean="0"/>
              <a:t> </a:t>
            </a:r>
            <a:r>
              <a:rPr lang="en-US" dirty="0" err="1" smtClean="0"/>
              <a:t>dva</a:t>
            </a:r>
            <a:r>
              <a:rPr lang="en-US" dirty="0" smtClean="0"/>
              <a:t> </a:t>
            </a:r>
            <a:r>
              <a:rPr lang="en-US" dirty="0" err="1" smtClean="0"/>
              <a:t>puta</a:t>
            </a:r>
            <a:r>
              <a:rPr lang="en-US" dirty="0" smtClean="0"/>
              <a:t> </a:t>
            </a:r>
            <a:r>
              <a:rPr lang="en-US" dirty="0" err="1" smtClean="0"/>
              <a:t>dnevno</a:t>
            </a:r>
            <a:r>
              <a:rPr lang="en-US" dirty="0" smtClean="0"/>
              <a:t>, </a:t>
            </a:r>
            <a:r>
              <a:rPr lang="en-US" dirty="0" err="1" smtClean="0"/>
              <a:t>ali</a:t>
            </a:r>
            <a:r>
              <a:rPr lang="en-US" dirty="0" smtClean="0"/>
              <a:t> ne </a:t>
            </a:r>
            <a:r>
              <a:rPr lang="en-US" dirty="0" err="1" smtClean="0"/>
              <a:t>tražite</a:t>
            </a:r>
            <a:r>
              <a:rPr lang="en-US" dirty="0" smtClean="0"/>
              <a:t> od </a:t>
            </a:r>
            <a:r>
              <a:rPr lang="en-US" dirty="0" err="1" smtClean="0"/>
              <a:t>nje</a:t>
            </a:r>
            <a:r>
              <a:rPr lang="en-US" dirty="0" smtClean="0"/>
              <a:t> da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koristi</a:t>
            </a:r>
            <a:r>
              <a:rPr lang="en-US" dirty="0" smtClean="0"/>
              <a:t>. </a:t>
            </a:r>
            <a:r>
              <a:rPr lang="en-US" dirty="0" err="1" smtClean="0"/>
              <a:t>Gledajte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tamo</a:t>
            </a:r>
            <a:r>
              <a:rPr lang="en-US" dirty="0" smtClean="0"/>
              <a:t>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joj</a:t>
            </a:r>
            <a:r>
              <a:rPr lang="en-US" dirty="0" smtClean="0"/>
              <a:t> </a:t>
            </a:r>
            <a:r>
              <a:rPr lang="en-US" dirty="0" err="1" smtClean="0"/>
              <a:t>operite</a:t>
            </a:r>
            <a:r>
              <a:rPr lang="en-US" dirty="0" smtClean="0"/>
              <a:t> </a:t>
            </a:r>
            <a:r>
              <a:rPr lang="en-US" dirty="0" err="1" smtClean="0"/>
              <a:t>ruke</a:t>
            </a:r>
            <a:r>
              <a:rPr lang="en-US" dirty="0" smtClean="0"/>
              <a:t> </a:t>
            </a:r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 err="1" smtClean="0"/>
              <a:t>dozvoli</a:t>
            </a:r>
            <a:r>
              <a:rPr lang="en-US" dirty="0" smtClean="0"/>
              <a:t>. </a:t>
            </a:r>
            <a:r>
              <a:rPr lang="en-US" dirty="0" err="1" smtClean="0"/>
              <a:t>Produžavajte</a:t>
            </a:r>
            <a:r>
              <a:rPr lang="en-US" dirty="0" smtClean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provodite</a:t>
            </a:r>
            <a:r>
              <a:rPr lang="en-US" dirty="0" smtClean="0"/>
              <a:t> u </a:t>
            </a:r>
            <a:r>
              <a:rPr lang="en-US" dirty="0" err="1" smtClean="0"/>
              <a:t>toaletu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,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stekne</a:t>
            </a:r>
            <a:r>
              <a:rPr lang="en-US" dirty="0" smtClean="0"/>
              <a:t> </a:t>
            </a:r>
            <a:r>
              <a:rPr lang="en-US" dirty="0" err="1" smtClean="0"/>
              <a:t>sigurnost</a:t>
            </a:r>
            <a:r>
              <a:rPr lang="en-US" dirty="0" smtClean="0"/>
              <a:t>, </a:t>
            </a:r>
            <a:r>
              <a:rPr lang="en-US" dirty="0" err="1" smtClean="0"/>
              <a:t>podstaknite</a:t>
            </a:r>
            <a:r>
              <a:rPr lang="en-US" dirty="0" smtClean="0"/>
              <a:t> je da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koristi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Odredite</a:t>
            </a:r>
            <a:r>
              <a:rPr lang="en-US" dirty="0" smtClean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odlazak</a:t>
            </a:r>
            <a:r>
              <a:rPr lang="en-US" dirty="0" smtClean="0"/>
              <a:t> u </a:t>
            </a:r>
            <a:r>
              <a:rPr lang="en-US" dirty="0" err="1" smtClean="0"/>
              <a:t>toalet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je </a:t>
            </a:r>
            <a:r>
              <a:rPr lang="en-US" dirty="0" err="1" smtClean="0"/>
              <a:t>ugrađeno</a:t>
            </a:r>
            <a:r>
              <a:rPr lang="en-US" dirty="0" smtClean="0"/>
              <a:t> u </a:t>
            </a:r>
            <a:r>
              <a:rPr lang="en-US" dirty="0" err="1" smtClean="0"/>
              <a:t>njen</a:t>
            </a:r>
            <a:r>
              <a:rPr lang="en-US" dirty="0" smtClean="0"/>
              <a:t> </a:t>
            </a:r>
            <a:r>
              <a:rPr lang="en-US" dirty="0" err="1" smtClean="0"/>
              <a:t>raspored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Odredite</a:t>
            </a:r>
            <a:r>
              <a:rPr lang="en-US" dirty="0" smtClean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posjećuje</a:t>
            </a:r>
            <a:r>
              <a:rPr lang="en-US" dirty="0" smtClean="0"/>
              <a:t> </a:t>
            </a:r>
            <a:r>
              <a:rPr lang="en-US" dirty="0" err="1" smtClean="0"/>
              <a:t>vrtić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stavite</a:t>
            </a:r>
            <a:r>
              <a:rPr lang="en-US" dirty="0" smtClean="0"/>
              <a:t> to u </a:t>
            </a:r>
            <a:r>
              <a:rPr lang="en-US" dirty="0" err="1" smtClean="0"/>
              <a:t>njen</a:t>
            </a:r>
            <a:r>
              <a:rPr lang="en-US" dirty="0" smtClean="0"/>
              <a:t> </a:t>
            </a:r>
            <a:r>
              <a:rPr lang="en-US" dirty="0" err="1" smtClean="0"/>
              <a:t>raspored</a:t>
            </a:r>
            <a:r>
              <a:rPr lang="en-US" dirty="0" smtClean="0"/>
              <a:t>, </a:t>
            </a:r>
            <a:r>
              <a:rPr lang="en-US" dirty="0" err="1" smtClean="0"/>
              <a:t>tako</a:t>
            </a:r>
            <a:r>
              <a:rPr lang="en-US" dirty="0" smtClean="0"/>
              <a:t> da </a:t>
            </a:r>
            <a:r>
              <a:rPr lang="en-US" dirty="0" err="1" smtClean="0"/>
              <a:t>vidi</a:t>
            </a:r>
            <a:r>
              <a:rPr lang="en-US" dirty="0" smtClean="0"/>
              <a:t> da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dalje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da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posjećuje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to da </a:t>
            </a:r>
            <a:r>
              <a:rPr lang="en-US" dirty="0" err="1" smtClean="0"/>
              <a:t>čini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Nagradite</a:t>
            </a:r>
            <a:r>
              <a:rPr lang="en-US" dirty="0" smtClean="0"/>
              <a:t> </a:t>
            </a:r>
            <a:r>
              <a:rPr lang="en-US" dirty="0" err="1" smtClean="0"/>
              <a:t>Anu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koristi</a:t>
            </a:r>
            <a:r>
              <a:rPr lang="en-US" dirty="0" smtClean="0"/>
              <a:t> </a:t>
            </a:r>
            <a:r>
              <a:rPr lang="en-US" dirty="0" err="1" smtClean="0"/>
              <a:t>školski</a:t>
            </a:r>
            <a:r>
              <a:rPr lang="en-US" dirty="0" smtClean="0"/>
              <a:t> </a:t>
            </a:r>
            <a:r>
              <a:rPr lang="en-US" dirty="0" err="1" smtClean="0"/>
              <a:t>toalet</a:t>
            </a:r>
            <a:r>
              <a:rPr lang="en-US" dirty="0"/>
              <a:t>.</a:t>
            </a:r>
            <a:endParaRPr lang="en-US" dirty="0" smtClean="0"/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889620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Primjer</a:t>
            </a:r>
            <a:r>
              <a:rPr lang="en-US" b="1" dirty="0" smtClean="0"/>
              <a:t> </a:t>
            </a:r>
            <a:r>
              <a:rPr lang="en-US" b="1" dirty="0"/>
              <a:t>3</a:t>
            </a:r>
            <a:r>
              <a:rPr lang="en-US" b="1" dirty="0" smtClean="0"/>
              <a:t>.</a:t>
            </a:r>
          </a:p>
          <a:p>
            <a:pPr algn="just"/>
            <a:r>
              <a:rPr lang="en-US" dirty="0" smtClean="0"/>
              <a:t>Tina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ograničen</a:t>
            </a:r>
            <a:r>
              <a:rPr lang="en-US" dirty="0" smtClean="0"/>
              <a:t> fond </a:t>
            </a:r>
            <a:r>
              <a:rPr lang="en-US" dirty="0" err="1" smtClean="0"/>
              <a:t>riječi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odrasla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 </a:t>
            </a:r>
            <a:r>
              <a:rPr lang="en-US" dirty="0" err="1" smtClean="0"/>
              <a:t>joj</a:t>
            </a:r>
            <a:r>
              <a:rPr lang="en-US" dirty="0" smtClean="0"/>
              <a:t> </a:t>
            </a:r>
            <a:r>
              <a:rPr lang="en-US" dirty="0" err="1" smtClean="0"/>
              <a:t>pomaže</a:t>
            </a:r>
            <a:r>
              <a:rPr lang="en-US" dirty="0" smtClean="0"/>
              <a:t> </a:t>
            </a:r>
            <a:r>
              <a:rPr lang="en-US" dirty="0" err="1" smtClean="0"/>
              <a:t>svo</a:t>
            </a:r>
            <a:r>
              <a:rPr lang="en-US" dirty="0" smtClean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u </a:t>
            </a:r>
            <a:r>
              <a:rPr lang="en-US" dirty="0" err="1" smtClean="0"/>
              <a:t>školi</a:t>
            </a:r>
            <a:r>
              <a:rPr lang="en-US" dirty="0" smtClean="0"/>
              <a:t>. </a:t>
            </a:r>
            <a:r>
              <a:rPr lang="en-US" dirty="0" err="1" smtClean="0"/>
              <a:t>Kada</a:t>
            </a:r>
            <a:r>
              <a:rPr lang="en-US" dirty="0" smtClean="0"/>
              <a:t> ide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časove</a:t>
            </a:r>
            <a:r>
              <a:rPr lang="en-US" dirty="0" smtClean="0"/>
              <a:t> </a:t>
            </a:r>
            <a:r>
              <a:rPr lang="en-US" dirty="0" err="1" smtClean="0"/>
              <a:t>TiZO</a:t>
            </a:r>
            <a:r>
              <a:rPr lang="en-US" dirty="0" smtClean="0"/>
              <a:t>, Tina </a:t>
            </a:r>
            <a:r>
              <a:rPr lang="en-US" dirty="0" err="1" smtClean="0"/>
              <a:t>veoma</a:t>
            </a:r>
            <a:r>
              <a:rPr lang="en-US" dirty="0" smtClean="0"/>
              <a:t> </a:t>
            </a:r>
            <a:r>
              <a:rPr lang="en-US" dirty="0" err="1" smtClean="0"/>
              <a:t>brzo</a:t>
            </a:r>
            <a:r>
              <a:rPr lang="en-US" dirty="0" smtClean="0"/>
              <a:t> </a:t>
            </a:r>
            <a:r>
              <a:rPr lang="en-US" dirty="0" err="1" smtClean="0"/>
              <a:t>trči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sali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ne </a:t>
            </a:r>
            <a:r>
              <a:rPr lang="en-US" dirty="0" err="1" smtClean="0"/>
              <a:t>prati</a:t>
            </a:r>
            <a:r>
              <a:rPr lang="en-US" dirty="0" smtClean="0"/>
              <a:t> </a:t>
            </a:r>
            <a:r>
              <a:rPr lang="en-US" dirty="0" err="1" smtClean="0"/>
              <a:t>instrukcije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r>
              <a:rPr lang="en-US" dirty="0" err="1"/>
              <a:t>Mogući</a:t>
            </a:r>
            <a:r>
              <a:rPr lang="en-US" dirty="0"/>
              <a:t> </a:t>
            </a:r>
            <a:r>
              <a:rPr lang="en-US" dirty="0" err="1"/>
              <a:t>razlozi</a:t>
            </a:r>
            <a:r>
              <a:rPr lang="en-US" dirty="0"/>
              <a:t>:</a:t>
            </a:r>
          </a:p>
          <a:p>
            <a:pPr lvl="1" algn="just"/>
            <a:r>
              <a:rPr lang="en-US" sz="2800" dirty="0" err="1" smtClean="0"/>
              <a:t>Sala</a:t>
            </a:r>
            <a:r>
              <a:rPr lang="en-US" sz="2800" dirty="0" smtClean="0"/>
              <a:t> je </a:t>
            </a:r>
            <a:r>
              <a:rPr lang="en-US" sz="2800" dirty="0" err="1" smtClean="0"/>
              <a:t>velika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odjekuje</a:t>
            </a:r>
            <a:r>
              <a:rPr lang="en-US" sz="2800" dirty="0" smtClean="0"/>
              <a:t>, a Tina </a:t>
            </a:r>
            <a:r>
              <a:rPr lang="en-US" sz="2800" dirty="0" err="1" smtClean="0"/>
              <a:t>ima</a:t>
            </a:r>
            <a:r>
              <a:rPr lang="en-US" sz="2800" dirty="0" smtClean="0"/>
              <a:t> </a:t>
            </a:r>
            <a:r>
              <a:rPr lang="en-US" sz="2800" dirty="0" err="1" smtClean="0"/>
              <a:t>poteškoće</a:t>
            </a:r>
            <a:r>
              <a:rPr lang="en-US" sz="2800" dirty="0" smtClean="0"/>
              <a:t> da </a:t>
            </a:r>
            <a:r>
              <a:rPr lang="en-US" sz="2800" dirty="0" err="1" smtClean="0"/>
              <a:t>razumije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prati</a:t>
            </a:r>
            <a:r>
              <a:rPr lang="en-US" sz="2800" dirty="0" smtClean="0"/>
              <a:t> </a:t>
            </a:r>
            <a:r>
              <a:rPr lang="en-US" sz="2800" dirty="0" err="1" smtClean="0"/>
              <a:t>instrukcije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err="1" smtClean="0"/>
              <a:t>Sala</a:t>
            </a:r>
            <a:r>
              <a:rPr lang="en-US" sz="2800" dirty="0" smtClean="0"/>
              <a:t> </a:t>
            </a:r>
            <a:r>
              <a:rPr lang="en-US" sz="2800" dirty="0" err="1" smtClean="0"/>
              <a:t>nema</a:t>
            </a:r>
            <a:r>
              <a:rPr lang="en-US" sz="2800" dirty="0" smtClean="0"/>
              <a:t> </a:t>
            </a:r>
            <a:r>
              <a:rPr lang="en-US" sz="2800" dirty="0" err="1" smtClean="0"/>
              <a:t>strukturu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granice</a:t>
            </a:r>
            <a:r>
              <a:rPr lang="en-US" sz="2800" dirty="0" smtClean="0"/>
              <a:t>, pa Tina ne </a:t>
            </a:r>
            <a:r>
              <a:rPr lang="en-US" sz="2800" dirty="0" err="1" smtClean="0"/>
              <a:t>zna</a:t>
            </a:r>
            <a:r>
              <a:rPr lang="en-US" sz="2800" dirty="0" smtClean="0"/>
              <a:t> </a:t>
            </a:r>
            <a:r>
              <a:rPr lang="en-US" sz="2800" dirty="0" err="1" smtClean="0"/>
              <a:t>kako</a:t>
            </a:r>
            <a:r>
              <a:rPr lang="en-US" sz="2800" dirty="0" smtClean="0"/>
              <a:t> da </a:t>
            </a:r>
            <a:r>
              <a:rPr lang="en-US" sz="2800" dirty="0" err="1" smtClean="0"/>
              <a:t>struktuira</a:t>
            </a:r>
            <a:r>
              <a:rPr lang="en-US" sz="2800" dirty="0" smtClean="0"/>
              <a:t> </a:t>
            </a:r>
            <a:r>
              <a:rPr lang="en-US" sz="2800" dirty="0" err="1" smtClean="0"/>
              <a:t>svoje</a:t>
            </a:r>
            <a:r>
              <a:rPr lang="en-US" sz="2800" dirty="0" smtClean="0"/>
              <a:t> </a:t>
            </a:r>
            <a:r>
              <a:rPr lang="en-US" sz="2800" dirty="0" err="1" smtClean="0"/>
              <a:t>vrijeme</a:t>
            </a:r>
            <a:r>
              <a:rPr lang="en-US" sz="2800" dirty="0" smtClean="0"/>
              <a:t> </a:t>
            </a:r>
            <a:r>
              <a:rPr lang="en-US" sz="2800" dirty="0" err="1" smtClean="0"/>
              <a:t>kada</a:t>
            </a:r>
            <a:r>
              <a:rPr lang="en-US" sz="2800" dirty="0" smtClean="0"/>
              <a:t> je </a:t>
            </a:r>
            <a:r>
              <a:rPr lang="en-US" sz="2800" dirty="0" err="1" smtClean="0"/>
              <a:t>tamo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err="1" smtClean="0"/>
              <a:t>Veoma</a:t>
            </a:r>
            <a:r>
              <a:rPr lang="en-US" sz="2800" dirty="0" smtClean="0"/>
              <a:t> </a:t>
            </a:r>
            <a:r>
              <a:rPr lang="en-US" sz="2800" dirty="0" err="1" smtClean="0"/>
              <a:t>joj</a:t>
            </a:r>
            <a:r>
              <a:rPr lang="en-US" sz="2800" dirty="0" smtClean="0"/>
              <a:t> je </a:t>
            </a:r>
            <a:r>
              <a:rPr lang="en-US" sz="2800" dirty="0" err="1" smtClean="0"/>
              <a:t>interesantno</a:t>
            </a:r>
            <a:r>
              <a:rPr lang="en-US" sz="2800" dirty="0" smtClean="0"/>
              <a:t> da </a:t>
            </a:r>
            <a:r>
              <a:rPr lang="en-US" sz="2800" dirty="0" err="1" smtClean="0"/>
              <a:t>trči</a:t>
            </a:r>
            <a:r>
              <a:rPr lang="en-US" sz="2800" dirty="0" smtClean="0"/>
              <a:t> </a:t>
            </a:r>
            <a:r>
              <a:rPr lang="en-US" sz="2800" dirty="0" err="1" smtClean="0"/>
              <a:t>okolo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smtClean="0"/>
              <a:t>Ne </a:t>
            </a:r>
            <a:r>
              <a:rPr lang="en-US" sz="2800" dirty="0" err="1" smtClean="0"/>
              <a:t>razumije</a:t>
            </a:r>
            <a:r>
              <a:rPr lang="en-US" sz="2800" dirty="0" smtClean="0"/>
              <a:t> </a:t>
            </a:r>
            <a:r>
              <a:rPr lang="en-US" sz="2800" dirty="0" err="1" smtClean="0"/>
              <a:t>igre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aktivnosti</a:t>
            </a:r>
            <a:r>
              <a:rPr lang="en-US" sz="2800" dirty="0" smtClean="0"/>
              <a:t> </a:t>
            </a:r>
            <a:r>
              <a:rPr lang="en-US" sz="2800" dirty="0" err="1" smtClean="0"/>
              <a:t>koje</a:t>
            </a:r>
            <a:r>
              <a:rPr lang="en-US" sz="2800" dirty="0" smtClean="0"/>
              <a:t> </a:t>
            </a:r>
            <a:r>
              <a:rPr lang="en-US" sz="2800" dirty="0" err="1" smtClean="0"/>
              <a:t>vršnjaci</a:t>
            </a:r>
            <a:r>
              <a:rPr lang="en-US" sz="2800" dirty="0" smtClean="0"/>
              <a:t> </a:t>
            </a:r>
            <a:r>
              <a:rPr lang="en-US" sz="2800" dirty="0" err="1" smtClean="0"/>
              <a:t>rade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času</a:t>
            </a:r>
            <a:r>
              <a:rPr lang="en-US" sz="2800" dirty="0" smtClean="0"/>
              <a:t> </a:t>
            </a:r>
            <a:r>
              <a:rPr lang="en-US" sz="2800" dirty="0" err="1" smtClean="0"/>
              <a:t>TiZO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7965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 err="1" smtClean="0"/>
              <a:t>Strategije</a:t>
            </a:r>
            <a:r>
              <a:rPr lang="en-US" b="1" dirty="0"/>
              <a:t>:</a:t>
            </a:r>
          </a:p>
          <a:p>
            <a:pPr algn="just"/>
            <a:r>
              <a:rPr lang="en-US" dirty="0" err="1" smtClean="0"/>
              <a:t>Uzmite</a:t>
            </a:r>
            <a:r>
              <a:rPr lang="en-US" dirty="0" smtClean="0"/>
              <a:t> </a:t>
            </a:r>
            <a:r>
              <a:rPr lang="en-US" dirty="0" err="1" smtClean="0"/>
              <a:t>podmetač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biti</a:t>
            </a:r>
            <a:r>
              <a:rPr lang="en-US" dirty="0" smtClean="0"/>
              <a:t> </a:t>
            </a:r>
            <a:r>
              <a:rPr lang="en-US" dirty="0" err="1" smtClean="0"/>
              <a:t>Tinino</a:t>
            </a:r>
            <a:r>
              <a:rPr lang="en-US" dirty="0" smtClean="0"/>
              <a:t> </a:t>
            </a:r>
            <a:r>
              <a:rPr lang="en-US" dirty="0" err="1" smtClean="0"/>
              <a:t>mjesto</a:t>
            </a:r>
            <a:r>
              <a:rPr lang="en-US" dirty="0" smtClean="0"/>
              <a:t>. </a:t>
            </a:r>
            <a:r>
              <a:rPr lang="en-US" dirty="0" err="1" smtClean="0"/>
              <a:t>Kada</a:t>
            </a:r>
            <a:r>
              <a:rPr lang="en-US" dirty="0" smtClean="0"/>
              <a:t> se </a:t>
            </a:r>
            <a:r>
              <a:rPr lang="en-US" dirty="0" err="1" smtClean="0"/>
              <a:t>djeci</a:t>
            </a:r>
            <a:r>
              <a:rPr lang="en-US" dirty="0" smtClean="0"/>
              <a:t> </a:t>
            </a:r>
            <a:r>
              <a:rPr lang="en-US" dirty="0" err="1" smtClean="0"/>
              <a:t>kaže</a:t>
            </a:r>
            <a:r>
              <a:rPr lang="en-US" dirty="0" smtClean="0"/>
              <a:t> da </a:t>
            </a:r>
            <a:r>
              <a:rPr lang="en-US" dirty="0" err="1" smtClean="0"/>
              <a:t>pronađu</a:t>
            </a:r>
            <a:r>
              <a:rPr lang="en-US" dirty="0" smtClean="0"/>
              <a:t> </a:t>
            </a:r>
            <a:r>
              <a:rPr lang="en-US" dirty="0" err="1" smtClean="0"/>
              <a:t>svoje</a:t>
            </a:r>
            <a:r>
              <a:rPr lang="en-US" dirty="0" smtClean="0"/>
              <a:t> </a:t>
            </a:r>
            <a:r>
              <a:rPr lang="en-US" dirty="0" err="1" smtClean="0"/>
              <a:t>mjesto</a:t>
            </a:r>
            <a:r>
              <a:rPr lang="en-US" dirty="0" smtClean="0"/>
              <a:t>, </a:t>
            </a:r>
            <a:r>
              <a:rPr lang="en-US" dirty="0" err="1" smtClean="0"/>
              <a:t>odvedite</a:t>
            </a:r>
            <a:r>
              <a:rPr lang="en-US" dirty="0" smtClean="0"/>
              <a:t> </a:t>
            </a:r>
            <a:r>
              <a:rPr lang="en-US" dirty="0" err="1" smtClean="0"/>
              <a:t>Tinu</a:t>
            </a:r>
            <a:r>
              <a:rPr lang="en-US" dirty="0" smtClean="0"/>
              <a:t> do </a:t>
            </a:r>
            <a:r>
              <a:rPr lang="en-US" dirty="0" err="1" smtClean="0"/>
              <a:t>njenog</a:t>
            </a:r>
            <a:r>
              <a:rPr lang="en-US" dirty="0" smtClean="0"/>
              <a:t> </a:t>
            </a:r>
            <a:r>
              <a:rPr lang="en-US" dirty="0" err="1" smtClean="0"/>
              <a:t>podmetača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gestove</a:t>
            </a:r>
            <a:r>
              <a:rPr lang="en-US" dirty="0" smtClean="0"/>
              <a:t> da bi </a:t>
            </a:r>
            <a:r>
              <a:rPr lang="en-US" dirty="0" err="1" smtClean="0"/>
              <a:t>pomogli</a:t>
            </a:r>
            <a:r>
              <a:rPr lang="en-US" dirty="0" smtClean="0"/>
              <a:t> </a:t>
            </a:r>
            <a:r>
              <a:rPr lang="en-US" dirty="0" err="1" smtClean="0"/>
              <a:t>Tini</a:t>
            </a:r>
            <a:r>
              <a:rPr lang="en-US" dirty="0" smtClean="0"/>
              <a:t> da </a:t>
            </a:r>
            <a:r>
              <a:rPr lang="en-US" dirty="0" err="1" smtClean="0"/>
              <a:t>razumije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treba</a:t>
            </a:r>
            <a:r>
              <a:rPr lang="en-US" dirty="0" smtClean="0"/>
              <a:t> da </a:t>
            </a:r>
            <a:r>
              <a:rPr lang="en-US" dirty="0" err="1" smtClean="0"/>
              <a:t>uradi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Vježbajte</a:t>
            </a:r>
            <a:r>
              <a:rPr lang="en-US" dirty="0" smtClean="0"/>
              <a:t> </a:t>
            </a:r>
            <a:r>
              <a:rPr lang="en-US" dirty="0" err="1" smtClean="0"/>
              <a:t>sjedenje</a:t>
            </a:r>
            <a:r>
              <a:rPr lang="en-US" dirty="0" smtClean="0"/>
              <a:t> u </a:t>
            </a:r>
            <a:r>
              <a:rPr lang="en-US" dirty="0" err="1" smtClean="0"/>
              <a:t>sali</a:t>
            </a:r>
            <a:r>
              <a:rPr lang="en-US" dirty="0" smtClean="0"/>
              <a:t>. </a:t>
            </a:r>
            <a:r>
              <a:rPr lang="en-US" dirty="0" err="1" smtClean="0"/>
              <a:t>Kažite</a:t>
            </a:r>
            <a:r>
              <a:rPr lang="en-US" dirty="0" smtClean="0"/>
              <a:t> </a:t>
            </a:r>
            <a:r>
              <a:rPr lang="en-US" dirty="0" err="1" smtClean="0"/>
              <a:t>joj</a:t>
            </a:r>
            <a:r>
              <a:rPr lang="en-US" dirty="0" smtClean="0"/>
              <a:t>: “</a:t>
            </a:r>
            <a:r>
              <a:rPr lang="en-US" dirty="0" err="1" smtClean="0"/>
              <a:t>Prvo</a:t>
            </a:r>
            <a:r>
              <a:rPr lang="en-US" dirty="0" smtClean="0"/>
              <a:t> </a:t>
            </a:r>
            <a:r>
              <a:rPr lang="en-US" dirty="0" err="1" smtClean="0"/>
              <a:t>sjedi</a:t>
            </a:r>
            <a:r>
              <a:rPr lang="en-US" dirty="0" smtClean="0"/>
              <a:t>, a </a:t>
            </a:r>
            <a:r>
              <a:rPr lang="en-US" dirty="0" err="1" smtClean="0"/>
              <a:t>onda</a:t>
            </a:r>
            <a:r>
              <a:rPr lang="en-US" dirty="0" smtClean="0"/>
              <a:t> </a:t>
            </a:r>
            <a:r>
              <a:rPr lang="en-US" dirty="0" err="1" smtClean="0"/>
              <a:t>trči</a:t>
            </a:r>
            <a:r>
              <a:rPr lang="en-US" dirty="0" smtClean="0"/>
              <a:t>.”.</a:t>
            </a:r>
          </a:p>
          <a:p>
            <a:pPr algn="just"/>
            <a:r>
              <a:rPr lang="en-US" dirty="0" err="1" smtClean="0"/>
              <a:t>Uvijek</a:t>
            </a:r>
            <a:r>
              <a:rPr lang="en-US" dirty="0" smtClean="0"/>
              <a:t> je </a:t>
            </a:r>
            <a:r>
              <a:rPr lang="en-US" dirty="0" err="1" smtClean="0"/>
              <a:t>pohvalite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dobro</a:t>
            </a:r>
            <a:r>
              <a:rPr lang="en-US" dirty="0" smtClean="0"/>
              <a:t> </a:t>
            </a:r>
            <a:r>
              <a:rPr lang="en-US" dirty="0" err="1" smtClean="0"/>
              <a:t>odreaguje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Dok</a:t>
            </a:r>
            <a:r>
              <a:rPr lang="en-US" dirty="0" smtClean="0"/>
              <a:t> </a:t>
            </a:r>
            <a:r>
              <a:rPr lang="en-US" dirty="0" err="1" smtClean="0"/>
              <a:t>djeca</a:t>
            </a:r>
            <a:r>
              <a:rPr lang="en-US" dirty="0" smtClean="0"/>
              <a:t> </a:t>
            </a:r>
            <a:r>
              <a:rPr lang="en-US" dirty="0" err="1" smtClean="0"/>
              <a:t>sjede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podu</a:t>
            </a:r>
            <a:r>
              <a:rPr lang="en-US" dirty="0" smtClean="0"/>
              <a:t>, </a:t>
            </a:r>
            <a:r>
              <a:rPr lang="en-US" dirty="0" err="1" smtClean="0"/>
              <a:t>pridržite</a:t>
            </a:r>
            <a:r>
              <a:rPr lang="en-US" dirty="0" smtClean="0"/>
              <a:t> je </a:t>
            </a:r>
            <a:r>
              <a:rPr lang="en-US" dirty="0" err="1" smtClean="0"/>
              <a:t>kako</a:t>
            </a:r>
            <a:r>
              <a:rPr lang="en-US" dirty="0" smtClean="0"/>
              <a:t> bi </a:t>
            </a:r>
            <a:r>
              <a:rPr lang="en-US" dirty="0" err="1" smtClean="0"/>
              <a:t>joj</a:t>
            </a:r>
            <a:r>
              <a:rPr lang="en-US" dirty="0" smtClean="0"/>
              <a:t> </a:t>
            </a:r>
            <a:r>
              <a:rPr lang="en-US" dirty="0" err="1" smtClean="0"/>
              <a:t>fizički</a:t>
            </a:r>
            <a:r>
              <a:rPr lang="en-US" dirty="0" smtClean="0"/>
              <a:t> </a:t>
            </a:r>
            <a:r>
              <a:rPr lang="en-US" dirty="0" err="1" smtClean="0"/>
              <a:t>pokazali</a:t>
            </a:r>
            <a:r>
              <a:rPr lang="en-US" dirty="0" smtClean="0"/>
              <a:t> </a:t>
            </a:r>
            <a:r>
              <a:rPr lang="en-US" dirty="0" err="1" smtClean="0"/>
              <a:t>granice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Pokažite</a:t>
            </a:r>
            <a:r>
              <a:rPr lang="en-US" dirty="0" smtClean="0"/>
              <a:t> </a:t>
            </a:r>
            <a:r>
              <a:rPr lang="en-US" dirty="0" err="1" smtClean="0"/>
              <a:t>joj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treba</a:t>
            </a:r>
            <a:r>
              <a:rPr lang="en-US" dirty="0" smtClean="0"/>
              <a:t> da </a:t>
            </a:r>
            <a:r>
              <a:rPr lang="en-US" dirty="0" err="1" smtClean="0"/>
              <a:t>uradi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fizičke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vizuelne</a:t>
            </a:r>
            <a:r>
              <a:rPr lang="en-US" dirty="0" smtClean="0"/>
              <a:t> </a:t>
            </a:r>
            <a:r>
              <a:rPr lang="en-US" dirty="0" err="1" smtClean="0"/>
              <a:t>podsticaje</a:t>
            </a:r>
            <a:r>
              <a:rPr lang="en-US" dirty="0" smtClean="0"/>
              <a:t> da </a:t>
            </a:r>
            <a:r>
              <a:rPr lang="en-US" dirty="0" err="1" smtClean="0"/>
              <a:t>joj</a:t>
            </a:r>
            <a:r>
              <a:rPr lang="en-US" dirty="0" smtClean="0"/>
              <a:t> </a:t>
            </a:r>
            <a:r>
              <a:rPr lang="en-US" dirty="0" err="1" smtClean="0"/>
              <a:t>pomognete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Povećavajte</a:t>
            </a:r>
            <a:r>
              <a:rPr lang="en-US" dirty="0" smtClean="0"/>
              <a:t> </a:t>
            </a:r>
            <a:r>
              <a:rPr lang="en-US" dirty="0" err="1" smtClean="0"/>
              <a:t>očekivanja</a:t>
            </a:r>
            <a:r>
              <a:rPr lang="en-US" dirty="0" smtClean="0"/>
              <a:t> </a:t>
            </a:r>
            <a:r>
              <a:rPr lang="en-US" dirty="0" err="1" smtClean="0"/>
              <a:t>korak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korak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48562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Primjer</a:t>
            </a:r>
            <a:r>
              <a:rPr lang="en-US" b="1" dirty="0" smtClean="0"/>
              <a:t> 4.</a:t>
            </a:r>
          </a:p>
          <a:p>
            <a:pPr algn="just"/>
            <a:r>
              <a:rPr lang="en-US" dirty="0" err="1" smtClean="0"/>
              <a:t>Ema</a:t>
            </a:r>
            <a:r>
              <a:rPr lang="en-US" dirty="0" smtClean="0"/>
              <a:t>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dobro</a:t>
            </a:r>
            <a:r>
              <a:rPr lang="en-US" dirty="0"/>
              <a:t> </a:t>
            </a:r>
            <a:r>
              <a:rPr lang="en-US" dirty="0" err="1" smtClean="0"/>
              <a:t>razvijen</a:t>
            </a:r>
            <a:r>
              <a:rPr lang="en-US" dirty="0" smtClean="0"/>
              <a:t> </a:t>
            </a:r>
            <a:r>
              <a:rPr lang="en-US" dirty="0" err="1" smtClean="0"/>
              <a:t>govor</a:t>
            </a:r>
            <a:r>
              <a:rPr lang="en-US" dirty="0" smtClean="0"/>
              <a:t>. </a:t>
            </a:r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nastavnog</a:t>
            </a:r>
            <a:r>
              <a:rPr lang="en-US" dirty="0" smtClean="0"/>
              <a:t> </a:t>
            </a:r>
            <a:r>
              <a:rPr lang="en-US" dirty="0" err="1" smtClean="0"/>
              <a:t>časa</a:t>
            </a:r>
            <a:r>
              <a:rPr lang="en-US" dirty="0" smtClean="0"/>
              <a:t>,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nastavnik</a:t>
            </a:r>
            <a:r>
              <a:rPr lang="en-US" dirty="0" smtClean="0"/>
              <a:t> </a:t>
            </a:r>
            <a:r>
              <a:rPr lang="en-US" dirty="0" err="1" smtClean="0"/>
              <a:t>postavi</a:t>
            </a:r>
            <a:r>
              <a:rPr lang="en-US" dirty="0" smtClean="0"/>
              <a:t> </a:t>
            </a:r>
            <a:r>
              <a:rPr lang="en-US" dirty="0" err="1" smtClean="0"/>
              <a:t>pitanje</a:t>
            </a:r>
            <a:r>
              <a:rPr lang="en-US" dirty="0" smtClean="0"/>
              <a:t>, </a:t>
            </a:r>
            <a:r>
              <a:rPr lang="en-US" dirty="0" err="1" smtClean="0"/>
              <a:t>Ema</a:t>
            </a:r>
            <a:r>
              <a:rPr lang="en-US" dirty="0" smtClean="0"/>
              <a:t> </a:t>
            </a:r>
            <a:r>
              <a:rPr lang="en-US" dirty="0" err="1" smtClean="0"/>
              <a:t>odmah</a:t>
            </a:r>
            <a:r>
              <a:rPr lang="en-US" dirty="0" smtClean="0"/>
              <a:t> </a:t>
            </a:r>
            <a:r>
              <a:rPr lang="en-US" dirty="0" err="1" smtClean="0"/>
              <a:t>izgovara</a:t>
            </a:r>
            <a:r>
              <a:rPr lang="en-US" dirty="0" smtClean="0"/>
              <a:t> </a:t>
            </a:r>
            <a:r>
              <a:rPr lang="en-US" dirty="0" err="1" smtClean="0"/>
              <a:t>odgovor</a:t>
            </a:r>
            <a:r>
              <a:rPr lang="en-US" dirty="0" smtClean="0"/>
              <a:t>, ne </a:t>
            </a:r>
            <a:r>
              <a:rPr lang="en-US" dirty="0" err="1" smtClean="0"/>
              <a:t>diže</a:t>
            </a:r>
            <a:r>
              <a:rPr lang="en-US" dirty="0" smtClean="0"/>
              <a:t> </a:t>
            </a:r>
            <a:r>
              <a:rPr lang="en-US" dirty="0" err="1" smtClean="0"/>
              <a:t>ruku</a:t>
            </a:r>
            <a:r>
              <a:rPr lang="en-US" dirty="0" smtClean="0"/>
              <a:t>. </a:t>
            </a:r>
            <a:r>
              <a:rPr lang="en-US" dirty="0" err="1" smtClean="0"/>
              <a:t>Često</a:t>
            </a:r>
            <a:r>
              <a:rPr lang="en-US" dirty="0" smtClean="0"/>
              <a:t> </a:t>
            </a:r>
            <a:r>
              <a:rPr lang="en-US" dirty="0" err="1" smtClean="0"/>
              <a:t>glasno</a:t>
            </a:r>
            <a:r>
              <a:rPr lang="en-US" dirty="0" smtClean="0"/>
              <a:t> </a:t>
            </a:r>
            <a:r>
              <a:rPr lang="en-US" dirty="0" err="1" smtClean="0"/>
              <a:t>komentariše</a:t>
            </a:r>
            <a:r>
              <a:rPr lang="en-US" dirty="0" smtClean="0"/>
              <a:t> </a:t>
            </a:r>
            <a:r>
              <a:rPr lang="en-US" dirty="0" err="1" smtClean="0"/>
              <a:t>nešto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važno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čas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 err="1" smtClean="0"/>
              <a:t>Mogući</a:t>
            </a:r>
            <a:r>
              <a:rPr lang="en-US" dirty="0" smtClean="0"/>
              <a:t> </a:t>
            </a:r>
            <a:r>
              <a:rPr lang="en-US" dirty="0" err="1"/>
              <a:t>razlozi</a:t>
            </a:r>
            <a:r>
              <a:rPr lang="en-US" dirty="0"/>
              <a:t>:</a:t>
            </a:r>
          </a:p>
          <a:p>
            <a:pPr lvl="1" algn="just"/>
            <a:r>
              <a:rPr lang="en-US" sz="2800" dirty="0" err="1" smtClean="0"/>
              <a:t>Ema</a:t>
            </a:r>
            <a:r>
              <a:rPr lang="en-US" sz="2800" dirty="0" smtClean="0"/>
              <a:t> se ne </a:t>
            </a:r>
            <a:r>
              <a:rPr lang="en-US" sz="2800" dirty="0" err="1" smtClean="0"/>
              <a:t>sjeća</a:t>
            </a:r>
            <a:r>
              <a:rPr lang="en-US" sz="2800" dirty="0" smtClean="0"/>
              <a:t> da </a:t>
            </a:r>
            <a:r>
              <a:rPr lang="en-US" sz="2800" dirty="0" err="1" smtClean="0"/>
              <a:t>uvijek</a:t>
            </a:r>
            <a:r>
              <a:rPr lang="en-US" sz="2800" dirty="0" smtClean="0"/>
              <a:t> </a:t>
            </a:r>
            <a:r>
              <a:rPr lang="en-US" sz="2800" dirty="0" err="1" smtClean="0"/>
              <a:t>treba</a:t>
            </a:r>
            <a:r>
              <a:rPr lang="en-US" sz="2800" dirty="0" smtClean="0"/>
              <a:t> da </a:t>
            </a:r>
            <a:r>
              <a:rPr lang="en-US" sz="2800" dirty="0" err="1" smtClean="0"/>
              <a:t>podigne</a:t>
            </a:r>
            <a:r>
              <a:rPr lang="en-US" sz="2800" dirty="0" smtClean="0"/>
              <a:t> </a:t>
            </a:r>
            <a:r>
              <a:rPr lang="en-US" sz="2800" dirty="0" err="1" smtClean="0"/>
              <a:t>ruku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da </a:t>
            </a:r>
            <a:r>
              <a:rPr lang="en-US" sz="2800" dirty="0" err="1" smtClean="0"/>
              <a:t>sačeka</a:t>
            </a:r>
            <a:r>
              <a:rPr lang="en-US" sz="2800" dirty="0" smtClean="0"/>
              <a:t> da je </a:t>
            </a:r>
            <a:r>
              <a:rPr lang="en-US" sz="2800" dirty="0" err="1" smtClean="0"/>
              <a:t>prozovu</a:t>
            </a:r>
            <a:r>
              <a:rPr lang="en-US" sz="2800" dirty="0" smtClean="0"/>
              <a:t> da bi </a:t>
            </a:r>
            <a:r>
              <a:rPr lang="en-US" sz="2800" dirty="0" err="1" smtClean="0"/>
              <a:t>dala</a:t>
            </a:r>
            <a:r>
              <a:rPr lang="en-US" sz="2800" dirty="0" smtClean="0"/>
              <a:t> </a:t>
            </a:r>
            <a:r>
              <a:rPr lang="en-US" sz="2800" dirty="0" err="1" smtClean="0"/>
              <a:t>odgovor</a:t>
            </a:r>
            <a:r>
              <a:rPr lang="en-US" sz="2800" dirty="0" smtClean="0"/>
              <a:t>. </a:t>
            </a:r>
          </a:p>
          <a:p>
            <a:pPr lvl="1" algn="just"/>
            <a:r>
              <a:rPr lang="en-US" sz="2800" dirty="0" err="1" smtClean="0"/>
              <a:t>Zbunjuje</a:t>
            </a:r>
            <a:r>
              <a:rPr lang="en-US" sz="2800" dirty="0" smtClean="0"/>
              <a:t> je </a:t>
            </a:r>
            <a:r>
              <a:rPr lang="en-US" sz="2800" dirty="0" err="1" smtClean="0"/>
              <a:t>što</a:t>
            </a:r>
            <a:r>
              <a:rPr lang="en-US" sz="2800" dirty="0" smtClean="0"/>
              <a:t> je </a:t>
            </a:r>
            <a:r>
              <a:rPr lang="en-US" sz="2800" dirty="0" err="1" smtClean="0"/>
              <a:t>nastavnik</a:t>
            </a:r>
            <a:r>
              <a:rPr lang="en-US" sz="2800" dirty="0" smtClean="0"/>
              <a:t> ne </a:t>
            </a:r>
            <a:r>
              <a:rPr lang="en-US" sz="2800" dirty="0" err="1" smtClean="0"/>
              <a:t>proziva</a:t>
            </a:r>
            <a:r>
              <a:rPr lang="en-US" sz="2800" dirty="0" smtClean="0"/>
              <a:t> </a:t>
            </a:r>
            <a:r>
              <a:rPr lang="en-US" sz="2800" dirty="0" err="1" smtClean="0"/>
              <a:t>svaki</a:t>
            </a:r>
            <a:r>
              <a:rPr lang="en-US" sz="2800" dirty="0" smtClean="0"/>
              <a:t> put </a:t>
            </a:r>
            <a:r>
              <a:rPr lang="en-US" sz="2800" dirty="0" err="1" smtClean="0"/>
              <a:t>kad</a:t>
            </a:r>
            <a:r>
              <a:rPr lang="en-US" sz="2800" dirty="0" smtClean="0"/>
              <a:t> </a:t>
            </a:r>
            <a:r>
              <a:rPr lang="en-US" sz="2800" dirty="0" err="1" smtClean="0"/>
              <a:t>podigne</a:t>
            </a:r>
            <a:r>
              <a:rPr lang="en-US" sz="2800" dirty="0" smtClean="0"/>
              <a:t> </a:t>
            </a:r>
            <a:r>
              <a:rPr lang="en-US" sz="2800" dirty="0" err="1" smtClean="0"/>
              <a:t>ruku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smtClean="0"/>
              <a:t>Ne </a:t>
            </a:r>
            <a:r>
              <a:rPr lang="en-US" sz="2800" dirty="0" err="1" smtClean="0"/>
              <a:t>razumije</a:t>
            </a:r>
            <a:r>
              <a:rPr lang="en-US" sz="2800" dirty="0" smtClean="0"/>
              <a:t> </a:t>
            </a:r>
            <a:r>
              <a:rPr lang="en-US" sz="2800" dirty="0" err="1" smtClean="0"/>
              <a:t>socijalni</a:t>
            </a:r>
            <a:r>
              <a:rPr lang="en-US" sz="2800" dirty="0" smtClean="0"/>
              <a:t> </a:t>
            </a:r>
            <a:r>
              <a:rPr lang="en-US" sz="2800" dirty="0" err="1" smtClean="0"/>
              <a:t>kontekst</a:t>
            </a:r>
            <a:r>
              <a:rPr lang="en-US" sz="2800" dirty="0" smtClean="0"/>
              <a:t> </a:t>
            </a:r>
            <a:r>
              <a:rPr lang="en-US" sz="2800" dirty="0" err="1" smtClean="0"/>
              <a:t>konverzacije</a:t>
            </a:r>
            <a:r>
              <a:rPr lang="en-US" sz="2800" dirty="0" smtClean="0"/>
              <a:t>, pa </a:t>
            </a:r>
            <a:r>
              <a:rPr lang="en-US" sz="2800" dirty="0" err="1" smtClean="0"/>
              <a:t>će</a:t>
            </a:r>
            <a:r>
              <a:rPr lang="en-US" sz="2800" dirty="0" smtClean="0"/>
              <a:t> </a:t>
            </a:r>
            <a:r>
              <a:rPr lang="en-US" sz="2800" dirty="0" err="1" smtClean="0"/>
              <a:t>reći</a:t>
            </a:r>
            <a:r>
              <a:rPr lang="en-US" sz="2800" dirty="0" smtClean="0"/>
              <a:t> </a:t>
            </a:r>
            <a:r>
              <a:rPr lang="en-US" sz="2800" dirty="0" err="1" smtClean="0"/>
              <a:t>ono</a:t>
            </a:r>
            <a:r>
              <a:rPr lang="en-US" sz="2800" dirty="0" smtClean="0"/>
              <a:t> </a:t>
            </a:r>
            <a:r>
              <a:rPr lang="en-US" sz="2800" dirty="0" err="1" smtClean="0"/>
              <a:t>što</a:t>
            </a:r>
            <a:r>
              <a:rPr lang="en-US" sz="2800" dirty="0" smtClean="0"/>
              <a:t> </a:t>
            </a:r>
            <a:r>
              <a:rPr lang="en-US" sz="2800" dirty="0" err="1" smtClean="0"/>
              <a:t>želi</a:t>
            </a:r>
            <a:r>
              <a:rPr lang="en-US" sz="2800" dirty="0" smtClean="0"/>
              <a:t> </a:t>
            </a:r>
            <a:r>
              <a:rPr lang="en-US" sz="2800" dirty="0" err="1" smtClean="0"/>
              <a:t>kada</a:t>
            </a:r>
            <a:r>
              <a:rPr lang="en-US" sz="2800" dirty="0" smtClean="0"/>
              <a:t> </a:t>
            </a:r>
            <a:r>
              <a:rPr lang="en-US" sz="2800" dirty="0" err="1" smtClean="0"/>
              <a:t>joj</a:t>
            </a:r>
            <a:r>
              <a:rPr lang="en-US" sz="2800" dirty="0" smtClean="0"/>
              <a:t> </a:t>
            </a:r>
            <a:r>
              <a:rPr lang="en-US" sz="2800" dirty="0" err="1" smtClean="0"/>
              <a:t>padne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pamet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822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09301"/>
            <a:ext cx="10515600" cy="546766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err="1" smtClean="0"/>
              <a:t>Budući</a:t>
            </a:r>
            <a:r>
              <a:rPr lang="en-US" dirty="0" smtClean="0"/>
              <a:t> </a:t>
            </a:r>
            <a:r>
              <a:rPr lang="en-US" dirty="0"/>
              <a:t>da je </a:t>
            </a:r>
            <a:r>
              <a:rPr lang="en-US" dirty="0" err="1"/>
              <a:t>ponašanje</a:t>
            </a:r>
            <a:r>
              <a:rPr lang="en-US" dirty="0"/>
              <a:t> </a:t>
            </a:r>
            <a:r>
              <a:rPr lang="en-US" dirty="0" err="1"/>
              <a:t>uglavnom</a:t>
            </a:r>
            <a:r>
              <a:rPr lang="en-US" dirty="0"/>
              <a:t> </a:t>
            </a:r>
            <a:r>
              <a:rPr lang="en-US" dirty="0" err="1"/>
              <a:t>oblik</a:t>
            </a:r>
            <a:r>
              <a:rPr lang="en-US" dirty="0"/>
              <a:t> </a:t>
            </a:r>
            <a:r>
              <a:rPr lang="en-US" dirty="0" err="1"/>
              <a:t>komunikacije</a:t>
            </a:r>
            <a:r>
              <a:rPr lang="en-US" dirty="0"/>
              <a:t>, </a:t>
            </a:r>
            <a:r>
              <a:rPr lang="en-US" dirty="0" err="1"/>
              <a:t>mnoge</a:t>
            </a:r>
            <a:r>
              <a:rPr lang="en-US" dirty="0"/>
              <a:t> </a:t>
            </a:r>
            <a:r>
              <a:rPr lang="en-US" dirty="0" err="1"/>
              <a:t>osobe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autizmom</a:t>
            </a:r>
            <a:r>
              <a:rPr lang="en-US" dirty="0"/>
              <a:t> (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one </a:t>
            </a:r>
            <a:r>
              <a:rPr lang="en-US" dirty="0" err="1"/>
              <a:t>bez</a:t>
            </a:r>
            <a:r>
              <a:rPr lang="en-US" dirty="0"/>
              <a:t> </a:t>
            </a:r>
            <a:r>
              <a:rPr lang="en-US" dirty="0" err="1" smtClean="0"/>
              <a:t>autizma</a:t>
            </a:r>
            <a:r>
              <a:rPr lang="en-US" dirty="0"/>
              <a:t>) </a:t>
            </a:r>
            <a:r>
              <a:rPr lang="en-US" dirty="0" err="1"/>
              <a:t>iskazuju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potrebe</a:t>
            </a:r>
            <a:r>
              <a:rPr lang="en-US" dirty="0"/>
              <a:t>, </a:t>
            </a:r>
            <a:r>
              <a:rPr lang="en-US" dirty="0" err="1"/>
              <a:t>želje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brige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, </a:t>
            </a:r>
            <a:r>
              <a:rPr lang="en-US" dirty="0" err="1" smtClean="0"/>
              <a:t>umjesto</a:t>
            </a:r>
            <a:r>
              <a:rPr lang="en-US" dirty="0" smtClean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 smtClean="0"/>
              <a:t>riječi</a:t>
            </a:r>
            <a:r>
              <a:rPr lang="en-US" dirty="0"/>
              <a:t>. To ne </a:t>
            </a:r>
            <a:r>
              <a:rPr lang="en-US" dirty="0" err="1"/>
              <a:t>znači</a:t>
            </a:r>
            <a:r>
              <a:rPr lang="en-US" dirty="0"/>
              <a:t> da one </a:t>
            </a:r>
            <a:r>
              <a:rPr lang="en-US" dirty="0" err="1" smtClean="0"/>
              <a:t>uvijek</a:t>
            </a:r>
            <a:r>
              <a:rPr lang="en-US" dirty="0" smtClean="0"/>
              <a:t> </a:t>
            </a:r>
            <a:r>
              <a:rPr lang="en-US" dirty="0" err="1" smtClean="0"/>
              <a:t>svjesno</a:t>
            </a:r>
            <a:r>
              <a:rPr lang="en-US" dirty="0" smtClean="0"/>
              <a:t> </a:t>
            </a:r>
            <a:r>
              <a:rPr lang="en-US" dirty="0" err="1"/>
              <a:t>komuniciraju</a:t>
            </a:r>
            <a:r>
              <a:rPr lang="en-US" dirty="0"/>
              <a:t>. </a:t>
            </a:r>
            <a:r>
              <a:rPr lang="en-US" dirty="0" err="1" smtClean="0"/>
              <a:t>Npr</a:t>
            </a:r>
            <a:r>
              <a:rPr lang="en-US" dirty="0" smtClean="0"/>
              <a:t>., </a:t>
            </a:r>
            <a:r>
              <a:rPr lang="en-US" dirty="0" err="1" smtClean="0"/>
              <a:t>bježanje</a:t>
            </a:r>
            <a:r>
              <a:rPr lang="en-US" dirty="0" smtClean="0"/>
              <a:t> </a:t>
            </a:r>
            <a:r>
              <a:rPr lang="en-US" dirty="0"/>
              <a:t>od </a:t>
            </a:r>
            <a:r>
              <a:rPr lang="en-US" dirty="0" err="1"/>
              <a:t>psa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laje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 smtClean="0"/>
              <a:t>djetetova</a:t>
            </a:r>
            <a:r>
              <a:rPr lang="en-US" dirty="0" smtClean="0"/>
              <a:t> </a:t>
            </a:r>
            <a:r>
              <a:rPr lang="en-US" dirty="0" err="1"/>
              <a:t>biološka</a:t>
            </a:r>
            <a:r>
              <a:rPr lang="en-US" dirty="0"/>
              <a:t> </a:t>
            </a:r>
            <a:r>
              <a:rPr lang="en-US" dirty="0" err="1"/>
              <a:t>reakcija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zastrašujuću</a:t>
            </a:r>
            <a:r>
              <a:rPr lang="en-US" dirty="0"/>
              <a:t> </a:t>
            </a:r>
            <a:r>
              <a:rPr lang="en-US" dirty="0" err="1"/>
              <a:t>situaciju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nešto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vi </a:t>
            </a:r>
            <a:r>
              <a:rPr lang="en-US" dirty="0" err="1"/>
              <a:t>i</a:t>
            </a:r>
            <a:r>
              <a:rPr lang="en-US" dirty="0"/>
              <a:t> ne </a:t>
            </a:r>
            <a:r>
              <a:rPr lang="en-US" dirty="0" err="1"/>
              <a:t>smatrate</a:t>
            </a:r>
            <a:r>
              <a:rPr lang="en-US" dirty="0"/>
              <a:t> </a:t>
            </a:r>
            <a:r>
              <a:rPr lang="en-US" dirty="0" err="1"/>
              <a:t>zastrašujućim</a:t>
            </a:r>
            <a:r>
              <a:rPr lang="en-US" dirty="0"/>
              <a:t>. </a:t>
            </a:r>
            <a:r>
              <a:rPr lang="en-US" dirty="0" err="1"/>
              <a:t>Slično</a:t>
            </a:r>
            <a:r>
              <a:rPr lang="en-US" dirty="0"/>
              <a:t> tome, </a:t>
            </a:r>
            <a:r>
              <a:rPr lang="en-US" dirty="0" err="1" smtClean="0"/>
              <a:t>neprimjereno</a:t>
            </a:r>
            <a:r>
              <a:rPr lang="en-US" dirty="0" smtClean="0"/>
              <a:t> </a:t>
            </a:r>
            <a:r>
              <a:rPr lang="en-US" dirty="0" err="1" smtClean="0"/>
              <a:t>ponašanje</a:t>
            </a:r>
            <a:r>
              <a:rPr lang="en-US" dirty="0" smtClean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 smtClean="0"/>
              <a:t>djetetov</a:t>
            </a:r>
            <a:r>
              <a:rPr lang="en-US" dirty="0" smtClean="0"/>
              <a:t> </a:t>
            </a:r>
            <a:r>
              <a:rPr lang="en-US" dirty="0" err="1"/>
              <a:t>način</a:t>
            </a:r>
            <a:r>
              <a:rPr lang="en-US" dirty="0"/>
              <a:t> da </a:t>
            </a:r>
            <a:r>
              <a:rPr lang="en-US" dirty="0" err="1"/>
              <a:t>kaže</a:t>
            </a:r>
            <a:r>
              <a:rPr lang="en-US" dirty="0"/>
              <a:t>: „</a:t>
            </a:r>
            <a:r>
              <a:rPr lang="en-US" dirty="0" err="1"/>
              <a:t>Ovde</a:t>
            </a:r>
            <a:r>
              <a:rPr lang="en-US" dirty="0"/>
              <a:t> je </a:t>
            </a:r>
            <a:r>
              <a:rPr lang="en-US" dirty="0" err="1" smtClean="0"/>
              <a:t>gužva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previse je </a:t>
            </a:r>
            <a:r>
              <a:rPr lang="en-US" dirty="0" err="1"/>
              <a:t>bučno</a:t>
            </a:r>
            <a:r>
              <a:rPr lang="en-US" dirty="0"/>
              <a:t> da </a:t>
            </a:r>
            <a:r>
              <a:rPr lang="en-US" dirty="0" err="1"/>
              <a:t>bih</a:t>
            </a:r>
            <a:r>
              <a:rPr lang="en-US" dirty="0"/>
              <a:t> to </a:t>
            </a:r>
            <a:r>
              <a:rPr lang="en-US" dirty="0" err="1"/>
              <a:t>mogao</a:t>
            </a:r>
            <a:r>
              <a:rPr lang="en-US" dirty="0"/>
              <a:t> da </a:t>
            </a:r>
            <a:r>
              <a:rPr lang="en-US" dirty="0" err="1"/>
              <a:t>podnesem</a:t>
            </a:r>
            <a:r>
              <a:rPr lang="en-US" dirty="0"/>
              <a:t>.“. To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automatska</a:t>
            </a:r>
            <a:r>
              <a:rPr lang="en-US" dirty="0"/>
              <a:t> </a:t>
            </a:r>
            <a:r>
              <a:rPr lang="en-US" dirty="0" err="1"/>
              <a:t>reakcija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dati</a:t>
            </a:r>
            <a:r>
              <a:rPr lang="en-US" dirty="0"/>
              <a:t> </a:t>
            </a:r>
            <a:r>
              <a:rPr lang="en-US" dirty="0" err="1"/>
              <a:t>trenutak</a:t>
            </a:r>
            <a:r>
              <a:rPr lang="en-US" dirty="0"/>
              <a:t>, ne </a:t>
            </a:r>
            <a:r>
              <a:rPr lang="en-US" dirty="0" err="1" smtClean="0"/>
              <a:t>svjestan</a:t>
            </a:r>
            <a:r>
              <a:rPr lang="en-US" dirty="0" smtClean="0"/>
              <a:t> </a:t>
            </a:r>
            <a:r>
              <a:rPr lang="en-US" dirty="0" err="1"/>
              <a:t>izbor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/>
              <a:t>Problematična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verovatnije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se </a:t>
            </a:r>
            <a:r>
              <a:rPr lang="en-US" dirty="0" err="1"/>
              <a:t>javiti</a:t>
            </a:r>
            <a:r>
              <a:rPr lang="en-US" dirty="0"/>
              <a:t> </a:t>
            </a:r>
            <a:r>
              <a:rPr lang="en-US" dirty="0" err="1"/>
              <a:t>onda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je </a:t>
            </a:r>
            <a:r>
              <a:rPr lang="en-US" dirty="0" err="1"/>
              <a:t>osoba</a:t>
            </a:r>
            <a:r>
              <a:rPr lang="en-US" dirty="0"/>
              <a:t> </a:t>
            </a:r>
            <a:r>
              <a:rPr lang="en-US" dirty="0" err="1"/>
              <a:t>nezadovoljna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zdrava</a:t>
            </a:r>
            <a:r>
              <a:rPr lang="en-US" dirty="0"/>
              <a:t>. </a:t>
            </a:r>
          </a:p>
          <a:p>
            <a:pPr algn="just"/>
            <a:r>
              <a:rPr lang="en-US" dirty="0" err="1"/>
              <a:t>Zdravstveni</a:t>
            </a:r>
            <a:r>
              <a:rPr lang="en-US" dirty="0"/>
              <a:t> problem, problem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mentalnim</a:t>
            </a:r>
            <a:r>
              <a:rPr lang="en-US" dirty="0"/>
              <a:t> </a:t>
            </a:r>
            <a:r>
              <a:rPr lang="en-US" dirty="0" err="1"/>
              <a:t>zdravljem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čulne</a:t>
            </a:r>
            <a:r>
              <a:rPr lang="en-US" dirty="0"/>
              <a:t> </a:t>
            </a:r>
            <a:r>
              <a:rPr lang="en-US" dirty="0" err="1"/>
              <a:t>reakcije</a:t>
            </a:r>
            <a:r>
              <a:rPr lang="en-US" dirty="0"/>
              <a:t>, </a:t>
            </a:r>
            <a:r>
              <a:rPr lang="en-US" dirty="0" err="1"/>
              <a:t>koje</a:t>
            </a:r>
            <a:r>
              <a:rPr lang="en-US" dirty="0"/>
              <a:t> mi </a:t>
            </a:r>
            <a:r>
              <a:rPr lang="en-US" dirty="0" err="1"/>
              <a:t>možda</a:t>
            </a:r>
            <a:r>
              <a:rPr lang="en-US" dirty="0"/>
              <a:t> ne </a:t>
            </a:r>
            <a:r>
              <a:rPr lang="en-US" dirty="0" err="1"/>
              <a:t>vidimo</a:t>
            </a:r>
            <a:r>
              <a:rPr lang="en-US" dirty="0"/>
              <a:t>,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osobi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autizmom</a:t>
            </a:r>
            <a:r>
              <a:rPr lang="en-US" dirty="0"/>
              <a:t> </a:t>
            </a:r>
            <a:r>
              <a:rPr lang="en-US" dirty="0" err="1"/>
              <a:t>donijeti</a:t>
            </a:r>
            <a:r>
              <a:rPr lang="en-US" dirty="0"/>
              <a:t> </a:t>
            </a:r>
            <a:r>
              <a:rPr lang="en-US" dirty="0" err="1"/>
              <a:t>bol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možda</a:t>
            </a:r>
            <a:r>
              <a:rPr lang="en-US" dirty="0"/>
              <a:t> ne </a:t>
            </a:r>
            <a:r>
              <a:rPr lang="en-US" dirty="0" err="1"/>
              <a:t>razumijemo</a:t>
            </a:r>
            <a:r>
              <a:rPr lang="en-US" dirty="0"/>
              <a:t>, </a:t>
            </a:r>
            <a:r>
              <a:rPr lang="en-US" dirty="0" err="1"/>
              <a:t>naročito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ona</a:t>
            </a:r>
            <a:r>
              <a:rPr lang="en-US" dirty="0"/>
              <a:t> ne </a:t>
            </a:r>
            <a:r>
              <a:rPr lang="en-US" dirty="0" err="1"/>
              <a:t>može</a:t>
            </a:r>
            <a:r>
              <a:rPr lang="en-US" dirty="0"/>
              <a:t> da </a:t>
            </a:r>
            <a:r>
              <a:rPr lang="en-US" dirty="0" err="1"/>
              <a:t>nam</a:t>
            </a:r>
            <a:r>
              <a:rPr lang="en-US" dirty="0"/>
              <a:t> </a:t>
            </a:r>
            <a:r>
              <a:rPr lang="en-US" dirty="0" err="1"/>
              <a:t>ga</a:t>
            </a:r>
            <a:r>
              <a:rPr lang="en-US" dirty="0"/>
              <a:t> </a:t>
            </a:r>
            <a:r>
              <a:rPr lang="en-US" dirty="0" err="1"/>
              <a:t>saopšti</a:t>
            </a:r>
            <a:r>
              <a:rPr lang="en-US" dirty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65161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 err="1" smtClean="0"/>
              <a:t>Strategije</a:t>
            </a:r>
            <a:r>
              <a:rPr lang="en-US" b="1" dirty="0"/>
              <a:t>:</a:t>
            </a:r>
          </a:p>
          <a:p>
            <a:pPr algn="just"/>
            <a:r>
              <a:rPr lang="en-US" dirty="0" err="1" smtClean="0"/>
              <a:t>Napišite</a:t>
            </a:r>
            <a:r>
              <a:rPr lang="en-US" dirty="0" smtClean="0"/>
              <a:t> </a:t>
            </a:r>
            <a:r>
              <a:rPr lang="en-US" dirty="0" err="1" smtClean="0"/>
              <a:t>socijalnu</a:t>
            </a:r>
            <a:r>
              <a:rPr lang="en-US" dirty="0" smtClean="0"/>
              <a:t> </a:t>
            </a:r>
            <a:r>
              <a:rPr lang="en-US" dirty="0" err="1" smtClean="0"/>
              <a:t>priču</a:t>
            </a:r>
            <a:r>
              <a:rPr lang="en-US" dirty="0" smtClean="0"/>
              <a:t> o tome </a:t>
            </a:r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treba</a:t>
            </a:r>
            <a:r>
              <a:rPr lang="en-US" dirty="0" smtClean="0"/>
              <a:t> da </a:t>
            </a:r>
            <a:r>
              <a:rPr lang="en-US" dirty="0" err="1" smtClean="0"/>
              <a:t>rade</a:t>
            </a:r>
            <a:r>
              <a:rPr lang="en-US" dirty="0" smtClean="0"/>
              <a:t> </a:t>
            </a:r>
            <a:r>
              <a:rPr lang="en-US" dirty="0" err="1" smtClean="0"/>
              <a:t>djeca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času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nagrađivanja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Emu, </a:t>
            </a:r>
            <a:r>
              <a:rPr lang="en-US" dirty="0" err="1" smtClean="0"/>
              <a:t>tako</a:t>
            </a:r>
            <a:r>
              <a:rPr lang="en-US" dirty="0" smtClean="0"/>
              <a:t> da </a:t>
            </a:r>
            <a:r>
              <a:rPr lang="en-US" dirty="0" err="1" smtClean="0"/>
              <a:t>može</a:t>
            </a:r>
            <a:r>
              <a:rPr lang="en-US" dirty="0" smtClean="0"/>
              <a:t> da </a:t>
            </a:r>
            <a:r>
              <a:rPr lang="en-US" dirty="0" err="1" smtClean="0"/>
              <a:t>zaradi</a:t>
            </a:r>
            <a:r>
              <a:rPr lang="en-US" dirty="0" smtClean="0"/>
              <a:t> </a:t>
            </a:r>
            <a:r>
              <a:rPr lang="en-US" dirty="0" err="1" smtClean="0"/>
              <a:t>nagradu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uspije</a:t>
            </a:r>
            <a:r>
              <a:rPr lang="en-US" dirty="0" smtClean="0"/>
              <a:t> da ne </a:t>
            </a:r>
            <a:r>
              <a:rPr lang="en-US" dirty="0" err="1" smtClean="0"/>
              <a:t>govori</a:t>
            </a:r>
            <a:r>
              <a:rPr lang="en-US" dirty="0" smtClean="0"/>
              <a:t> </a:t>
            </a:r>
            <a:r>
              <a:rPr lang="en-US" dirty="0" err="1" smtClean="0"/>
              <a:t>glasno</a:t>
            </a:r>
            <a:r>
              <a:rPr lang="en-US" dirty="0" smtClean="0"/>
              <a:t> </a:t>
            </a:r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času</a:t>
            </a:r>
            <a:r>
              <a:rPr lang="en-US" dirty="0" smtClean="0"/>
              <a:t>. </a:t>
            </a:r>
            <a:r>
              <a:rPr lang="en-US" dirty="0" err="1" smtClean="0"/>
              <a:t>Nagrada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da </a:t>
            </a:r>
            <a:r>
              <a:rPr lang="en-US" dirty="0" err="1" smtClean="0"/>
              <a:t>bude</a:t>
            </a:r>
            <a:r>
              <a:rPr lang="en-US" dirty="0" smtClean="0"/>
              <a:t> </a:t>
            </a:r>
            <a:r>
              <a:rPr lang="en-US" dirty="0" err="1" smtClean="0"/>
              <a:t>nešto</a:t>
            </a:r>
            <a:r>
              <a:rPr lang="en-US" dirty="0" smtClean="0"/>
              <a:t> u </a:t>
            </a:r>
            <a:r>
              <a:rPr lang="en-US" dirty="0" err="1" smtClean="0"/>
              <a:t>čemu</a:t>
            </a:r>
            <a:r>
              <a:rPr lang="en-US" dirty="0" smtClean="0"/>
              <a:t> </a:t>
            </a:r>
            <a:r>
              <a:rPr lang="en-US" dirty="0" err="1" smtClean="0"/>
              <a:t>uživa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da </a:t>
            </a:r>
            <a:r>
              <a:rPr lang="en-US" dirty="0" err="1" smtClean="0"/>
              <a:t>koristi</a:t>
            </a:r>
            <a:r>
              <a:rPr lang="en-US" dirty="0" smtClean="0"/>
              <a:t> tablet 5 </a:t>
            </a:r>
            <a:r>
              <a:rPr lang="en-US" dirty="0" err="1" smtClean="0"/>
              <a:t>minuta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Napravite</a:t>
            </a:r>
            <a:r>
              <a:rPr lang="en-US" dirty="0" smtClean="0"/>
              <a:t> </a:t>
            </a:r>
            <a:r>
              <a:rPr lang="en-US" dirty="0" err="1" smtClean="0"/>
              <a:t>vizuelno</a:t>
            </a:r>
            <a:r>
              <a:rPr lang="en-US" dirty="0" smtClean="0"/>
              <a:t> </a:t>
            </a:r>
            <a:r>
              <a:rPr lang="en-US" dirty="0" err="1" smtClean="0"/>
              <a:t>obavještenje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crtežu</a:t>
            </a:r>
            <a:r>
              <a:rPr lang="en-US" dirty="0" smtClean="0"/>
              <a:t>,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stajati</a:t>
            </a:r>
            <a:r>
              <a:rPr lang="en-US" dirty="0" smtClean="0"/>
              <a:t> </a:t>
            </a:r>
            <a:r>
              <a:rPr lang="en-US" dirty="0" err="1" smtClean="0"/>
              <a:t>blizu</a:t>
            </a:r>
            <a:r>
              <a:rPr lang="en-US" dirty="0" smtClean="0"/>
              <a:t> </a:t>
            </a:r>
            <a:r>
              <a:rPr lang="en-US" dirty="0" err="1" smtClean="0"/>
              <a:t>nastavnice</a:t>
            </a:r>
            <a:r>
              <a:rPr lang="en-US" dirty="0" smtClean="0"/>
              <a:t>, </a:t>
            </a:r>
            <a:r>
              <a:rPr lang="en-US" dirty="0" err="1" smtClean="0"/>
              <a:t>kako</a:t>
            </a:r>
            <a:r>
              <a:rPr lang="en-US" dirty="0" smtClean="0"/>
              <a:t> bi </a:t>
            </a:r>
            <a:r>
              <a:rPr lang="en-US" dirty="0" err="1" smtClean="0"/>
              <a:t>podsjetilo</a:t>
            </a:r>
            <a:r>
              <a:rPr lang="en-US" dirty="0" smtClean="0"/>
              <a:t> </a:t>
            </a:r>
            <a:r>
              <a:rPr lang="en-US" dirty="0" err="1" smtClean="0"/>
              <a:t>učenike</a:t>
            </a:r>
            <a:r>
              <a:rPr lang="en-US" dirty="0" smtClean="0"/>
              <a:t> da </a:t>
            </a:r>
            <a:r>
              <a:rPr lang="en-US" dirty="0" err="1" smtClean="0"/>
              <a:t>podignu</a:t>
            </a:r>
            <a:r>
              <a:rPr lang="en-US" dirty="0" smtClean="0"/>
              <a:t> </a:t>
            </a:r>
            <a:r>
              <a:rPr lang="en-US" dirty="0" err="1" smtClean="0"/>
              <a:t>ruku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sačekaju</a:t>
            </a:r>
            <a:r>
              <a:rPr lang="en-US" dirty="0" smtClean="0"/>
              <a:t> da </a:t>
            </a:r>
            <a:r>
              <a:rPr lang="en-US" dirty="0" err="1" smtClean="0"/>
              <a:t>ih</a:t>
            </a:r>
            <a:r>
              <a:rPr lang="en-US" dirty="0" smtClean="0"/>
              <a:t> </a:t>
            </a:r>
            <a:r>
              <a:rPr lang="en-US" dirty="0" err="1" smtClean="0"/>
              <a:t>prozove</a:t>
            </a:r>
            <a:r>
              <a:rPr lang="en-US" dirty="0" smtClean="0"/>
              <a:t> da </a:t>
            </a:r>
            <a:r>
              <a:rPr lang="en-US" dirty="0" err="1" smtClean="0"/>
              <a:t>odgovore</a:t>
            </a:r>
            <a:r>
              <a:rPr lang="en-US" dirty="0" smtClean="0"/>
              <a:t>. </a:t>
            </a:r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 err="1" smtClean="0"/>
              <a:t>Ema</a:t>
            </a:r>
            <a:r>
              <a:rPr lang="en-US" dirty="0" smtClean="0"/>
              <a:t> </a:t>
            </a:r>
            <a:r>
              <a:rPr lang="en-US" dirty="0" err="1" smtClean="0"/>
              <a:t>odgovori</a:t>
            </a:r>
            <a:r>
              <a:rPr lang="en-US" dirty="0" smtClean="0"/>
              <a:t> 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javljanja</a:t>
            </a:r>
            <a:r>
              <a:rPr lang="en-US" dirty="0" smtClean="0"/>
              <a:t>, </a:t>
            </a:r>
            <a:r>
              <a:rPr lang="en-US" dirty="0" err="1" smtClean="0"/>
              <a:t>pokažite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obavještenje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 </a:t>
            </a:r>
            <a:r>
              <a:rPr lang="en-US" dirty="0" err="1" smtClean="0"/>
              <a:t>kažite</a:t>
            </a:r>
            <a:r>
              <a:rPr lang="en-US" dirty="0" smtClean="0"/>
              <a:t>: “</a:t>
            </a:r>
            <a:r>
              <a:rPr lang="en-US" dirty="0" err="1" smtClean="0"/>
              <a:t>Podignu</a:t>
            </a:r>
            <a:r>
              <a:rPr lang="en-US" dirty="0" smtClean="0"/>
              <a:t> </a:t>
            </a:r>
            <a:r>
              <a:rPr lang="en-US" dirty="0" err="1" smtClean="0"/>
              <a:t>ruku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sačekaj</a:t>
            </a:r>
            <a:r>
              <a:rPr lang="en-US" dirty="0" smtClean="0"/>
              <a:t> da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prozovem</a:t>
            </a:r>
            <a:r>
              <a:rPr lang="en-US" dirty="0" smtClean="0"/>
              <a:t>.”.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786" y="4418166"/>
            <a:ext cx="3552593" cy="232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1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Primjer</a:t>
            </a:r>
            <a:r>
              <a:rPr lang="en-US" b="1" dirty="0" smtClean="0"/>
              <a:t> 5.</a:t>
            </a:r>
          </a:p>
          <a:p>
            <a:r>
              <a:rPr lang="en-US" dirty="0" smtClean="0"/>
              <a:t>Dino </a:t>
            </a:r>
            <a:r>
              <a:rPr lang="en-US" dirty="0" err="1" smtClean="0"/>
              <a:t>pohađa</a:t>
            </a:r>
            <a:r>
              <a:rPr lang="en-US" dirty="0" smtClean="0"/>
              <a:t> </a:t>
            </a:r>
            <a:r>
              <a:rPr lang="en-US" dirty="0" err="1" smtClean="0"/>
              <a:t>prvi</a:t>
            </a:r>
            <a:r>
              <a:rPr lang="en-US" dirty="0" smtClean="0"/>
              <a:t> </a:t>
            </a:r>
            <a:r>
              <a:rPr lang="en-US" dirty="0" err="1" smtClean="0"/>
              <a:t>razred</a:t>
            </a:r>
            <a:r>
              <a:rPr lang="en-US" dirty="0" smtClean="0"/>
              <a:t>. On je </a:t>
            </a:r>
            <a:r>
              <a:rPr lang="en-US" dirty="0" err="1" smtClean="0"/>
              <a:t>opsjednut</a:t>
            </a:r>
            <a:r>
              <a:rPr lang="en-US" dirty="0" smtClean="0"/>
              <a:t> </a:t>
            </a:r>
            <a:r>
              <a:rPr lang="en-US" dirty="0" err="1" smtClean="0"/>
              <a:t>zastavama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zna</a:t>
            </a:r>
            <a:r>
              <a:rPr lang="en-US" dirty="0" smtClean="0"/>
              <a:t> da </a:t>
            </a:r>
            <a:r>
              <a:rPr lang="en-US" dirty="0" err="1" smtClean="0"/>
              <a:t>nabroji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nacrta</a:t>
            </a:r>
            <a:r>
              <a:rPr lang="en-US" dirty="0" smtClean="0"/>
              <a:t> </a:t>
            </a:r>
            <a:r>
              <a:rPr lang="en-US" dirty="0" err="1" smtClean="0"/>
              <a:t>zastave</a:t>
            </a:r>
            <a:r>
              <a:rPr lang="en-US" dirty="0" smtClean="0"/>
              <a:t> </a:t>
            </a:r>
            <a:r>
              <a:rPr lang="en-US" dirty="0" err="1" smtClean="0"/>
              <a:t>većine</a:t>
            </a:r>
            <a:r>
              <a:rPr lang="en-US" dirty="0" smtClean="0"/>
              <a:t> </a:t>
            </a:r>
            <a:r>
              <a:rPr lang="en-US" dirty="0" err="1" smtClean="0"/>
              <a:t>zemalja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svijetu</a:t>
            </a:r>
            <a:r>
              <a:rPr lang="en-US" dirty="0" smtClean="0"/>
              <a:t>. </a:t>
            </a:r>
            <a:r>
              <a:rPr lang="en-US" dirty="0" err="1" smtClean="0"/>
              <a:t>Međutim</a:t>
            </a:r>
            <a:r>
              <a:rPr lang="en-US" dirty="0" smtClean="0"/>
              <a:t>, on </a:t>
            </a:r>
            <a:r>
              <a:rPr lang="en-US" dirty="0" err="1" smtClean="0"/>
              <a:t>neće</a:t>
            </a:r>
            <a:r>
              <a:rPr lang="en-US" dirty="0" smtClean="0"/>
              <a:t> da </a:t>
            </a:r>
            <a:r>
              <a:rPr lang="en-US" dirty="0" err="1" smtClean="0"/>
              <a:t>priča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o </a:t>
            </a:r>
            <a:r>
              <a:rPr lang="en-US" dirty="0" err="1" smtClean="0"/>
              <a:t>čemu</a:t>
            </a:r>
            <a:r>
              <a:rPr lang="en-US" dirty="0" smtClean="0"/>
              <a:t> </a:t>
            </a:r>
            <a:r>
              <a:rPr lang="en-US" dirty="0" err="1" smtClean="0"/>
              <a:t>drugom</a:t>
            </a:r>
            <a:r>
              <a:rPr lang="en-US" dirty="0" smtClean="0"/>
              <a:t> I </a:t>
            </a:r>
            <a:r>
              <a:rPr lang="en-US" dirty="0" err="1" smtClean="0"/>
              <a:t>često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pričati</a:t>
            </a:r>
            <a:r>
              <a:rPr lang="en-US" dirty="0" smtClean="0"/>
              <a:t> o </a:t>
            </a:r>
            <a:r>
              <a:rPr lang="en-US" dirty="0" err="1" smtClean="0"/>
              <a:t>zastavama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treba</a:t>
            </a:r>
            <a:r>
              <a:rPr lang="en-US" dirty="0" smtClean="0"/>
              <a:t> da </a:t>
            </a:r>
            <a:r>
              <a:rPr lang="en-US" dirty="0" err="1" smtClean="0"/>
              <a:t>radi</a:t>
            </a:r>
            <a:r>
              <a:rPr lang="en-US" dirty="0" smtClean="0"/>
              <a:t> </a:t>
            </a:r>
            <a:r>
              <a:rPr lang="en-US" dirty="0" err="1" smtClean="0"/>
              <a:t>neku</a:t>
            </a:r>
            <a:r>
              <a:rPr lang="en-US" dirty="0" smtClean="0"/>
              <a:t> </a:t>
            </a:r>
            <a:r>
              <a:rPr lang="en-US" dirty="0" err="1" smtClean="0"/>
              <a:t>aktivnost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Mogući</a:t>
            </a:r>
            <a:r>
              <a:rPr lang="en-US" dirty="0" smtClean="0"/>
              <a:t> </a:t>
            </a:r>
            <a:r>
              <a:rPr lang="en-US" dirty="0" err="1"/>
              <a:t>razlozi</a:t>
            </a:r>
            <a:r>
              <a:rPr lang="en-US" dirty="0"/>
              <a:t>:</a:t>
            </a:r>
          </a:p>
          <a:p>
            <a:pPr lvl="1" algn="just"/>
            <a:r>
              <a:rPr lang="en-US" sz="2800" dirty="0" err="1" smtClean="0"/>
              <a:t>Dinu</a:t>
            </a:r>
            <a:r>
              <a:rPr lang="en-US" sz="2800" dirty="0" smtClean="0"/>
              <a:t> </a:t>
            </a:r>
            <a:r>
              <a:rPr lang="en-US" sz="2800" dirty="0" err="1" smtClean="0"/>
              <a:t>smiruju</a:t>
            </a:r>
            <a:r>
              <a:rPr lang="en-US" sz="2800" dirty="0" smtClean="0"/>
              <a:t> </a:t>
            </a:r>
            <a:r>
              <a:rPr lang="en-US" sz="2800" dirty="0" err="1" smtClean="0"/>
              <a:t>priče</a:t>
            </a:r>
            <a:r>
              <a:rPr lang="en-US" sz="2800" dirty="0" smtClean="0"/>
              <a:t> o </a:t>
            </a:r>
            <a:r>
              <a:rPr lang="en-US" sz="2800" dirty="0" err="1" smtClean="0"/>
              <a:t>zastavama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smtClean="0"/>
              <a:t>Ne </a:t>
            </a:r>
            <a:r>
              <a:rPr lang="en-US" sz="2800" dirty="0" err="1" smtClean="0"/>
              <a:t>razumije</a:t>
            </a:r>
            <a:r>
              <a:rPr lang="en-US" sz="2800" dirty="0" smtClean="0"/>
              <a:t> da </a:t>
            </a:r>
            <a:r>
              <a:rPr lang="en-US" sz="2800" dirty="0" err="1" smtClean="0"/>
              <a:t>zastave</a:t>
            </a:r>
            <a:r>
              <a:rPr lang="en-US" sz="2800" dirty="0" smtClean="0"/>
              <a:t> </a:t>
            </a:r>
            <a:r>
              <a:rPr lang="en-US" sz="2800" dirty="0" err="1" smtClean="0"/>
              <a:t>nisu</a:t>
            </a:r>
            <a:r>
              <a:rPr lang="en-US" sz="2800" dirty="0" smtClean="0"/>
              <a:t> </a:t>
            </a:r>
            <a:r>
              <a:rPr lang="en-US" sz="2800" dirty="0" err="1" smtClean="0"/>
              <a:t>zanimljive</a:t>
            </a:r>
            <a:r>
              <a:rPr lang="en-US" sz="2800" dirty="0" smtClean="0"/>
              <a:t> </a:t>
            </a:r>
            <a:r>
              <a:rPr lang="en-US" sz="2800" dirty="0" err="1" smtClean="0"/>
              <a:t>drugima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smtClean="0"/>
              <a:t>On </a:t>
            </a:r>
            <a:r>
              <a:rPr lang="en-US" sz="2800" dirty="0" err="1" smtClean="0"/>
              <a:t>nema</a:t>
            </a:r>
            <a:r>
              <a:rPr lang="en-US" sz="2800" dirty="0" smtClean="0"/>
              <a:t> </a:t>
            </a:r>
            <a:r>
              <a:rPr lang="en-US" sz="2800" dirty="0" err="1" smtClean="0"/>
              <a:t>razvijene</a:t>
            </a:r>
            <a:r>
              <a:rPr lang="en-US" sz="2800" dirty="0" smtClean="0"/>
              <a:t> </a:t>
            </a:r>
            <a:r>
              <a:rPr lang="en-US" sz="2800" dirty="0" err="1" smtClean="0"/>
              <a:t>vještine</a:t>
            </a:r>
            <a:r>
              <a:rPr lang="en-US" sz="2800" dirty="0" smtClean="0"/>
              <a:t> </a:t>
            </a:r>
            <a:r>
              <a:rPr lang="en-US" sz="2800" dirty="0" err="1" smtClean="0"/>
              <a:t>socijalne</a:t>
            </a:r>
            <a:r>
              <a:rPr lang="en-US" sz="2800" dirty="0" smtClean="0"/>
              <a:t> </a:t>
            </a:r>
            <a:r>
              <a:rPr lang="en-US" sz="2800" dirty="0" err="1" smtClean="0"/>
              <a:t>komunikacije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ne </a:t>
            </a:r>
            <a:r>
              <a:rPr lang="en-US" sz="2800" dirty="0" err="1" smtClean="0"/>
              <a:t>može</a:t>
            </a:r>
            <a:r>
              <a:rPr lang="en-US" sz="2800" dirty="0" smtClean="0"/>
              <a:t> da se </a:t>
            </a:r>
            <a:r>
              <a:rPr lang="en-US" sz="2800" dirty="0" err="1" smtClean="0"/>
              <a:t>uključi</a:t>
            </a:r>
            <a:r>
              <a:rPr lang="en-US" sz="2800" dirty="0" smtClean="0"/>
              <a:t> u </a:t>
            </a:r>
            <a:r>
              <a:rPr lang="en-US" sz="2800" dirty="0" err="1" smtClean="0"/>
              <a:t>ćaskanje</a:t>
            </a:r>
            <a:r>
              <a:rPr lang="en-US" sz="2800" dirty="0" smtClean="0"/>
              <a:t> </a:t>
            </a:r>
            <a:r>
              <a:rPr lang="en-US" sz="2800" dirty="0" err="1" smtClean="0"/>
              <a:t>između</a:t>
            </a:r>
            <a:r>
              <a:rPr lang="en-US" sz="2800" dirty="0" smtClean="0"/>
              <a:t> </a:t>
            </a:r>
            <a:r>
              <a:rPr lang="en-US" sz="2800" dirty="0" err="1" smtClean="0"/>
              <a:t>vršnjaka</a:t>
            </a:r>
            <a:r>
              <a:rPr lang="en-US" sz="2800" dirty="0" smtClean="0"/>
              <a:t>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10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b="1" dirty="0" err="1" smtClean="0"/>
              <a:t>Strategije</a:t>
            </a:r>
            <a:r>
              <a:rPr lang="en-US" b="1" dirty="0"/>
              <a:t>:</a:t>
            </a:r>
          </a:p>
          <a:p>
            <a:pPr algn="just"/>
            <a:r>
              <a:rPr lang="en-US" dirty="0" err="1" smtClean="0"/>
              <a:t>Dajte</a:t>
            </a:r>
            <a:r>
              <a:rPr lang="en-US" dirty="0" smtClean="0"/>
              <a:t> </a:t>
            </a:r>
            <a:r>
              <a:rPr lang="en-US" dirty="0" err="1" smtClean="0"/>
              <a:t>Dini</a:t>
            </a:r>
            <a:r>
              <a:rPr lang="en-US" dirty="0" smtClean="0"/>
              <a:t> </a:t>
            </a:r>
            <a:r>
              <a:rPr lang="en-US" dirty="0" err="1" smtClean="0"/>
              <a:t>raspored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dan.</a:t>
            </a:r>
            <a:r>
              <a:rPr lang="en-US" dirty="0" smtClean="0"/>
              <a:t> </a:t>
            </a:r>
            <a:r>
              <a:rPr lang="en-US" dirty="0" err="1" smtClean="0"/>
              <a:t>Upišite</a:t>
            </a:r>
            <a:r>
              <a:rPr lang="en-US" dirty="0" smtClean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mu je </a:t>
            </a:r>
            <a:r>
              <a:rPr lang="en-US" dirty="0" err="1" smtClean="0"/>
              <a:t>dozvoljeno</a:t>
            </a:r>
            <a:r>
              <a:rPr lang="en-US" dirty="0" smtClean="0"/>
              <a:t> da </a:t>
            </a:r>
            <a:r>
              <a:rPr lang="en-US" dirty="0" err="1" smtClean="0"/>
              <a:t>priča</a:t>
            </a:r>
            <a:r>
              <a:rPr lang="en-US" dirty="0" smtClean="0"/>
              <a:t> o </a:t>
            </a:r>
            <a:r>
              <a:rPr lang="en-US" dirty="0" err="1" smtClean="0"/>
              <a:t>zastavama</a:t>
            </a:r>
            <a:r>
              <a:rPr lang="en-US" dirty="0" smtClean="0"/>
              <a:t>. </a:t>
            </a:r>
            <a:r>
              <a:rPr lang="en-US" dirty="0" err="1" smtClean="0"/>
              <a:t>Koristite</a:t>
            </a:r>
            <a:r>
              <a:rPr lang="en-US" dirty="0" smtClean="0"/>
              <a:t> to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nagradu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završi</a:t>
            </a:r>
            <a:r>
              <a:rPr lang="en-US" dirty="0" smtClean="0"/>
              <a:t> </a:t>
            </a:r>
            <a:r>
              <a:rPr lang="en-US" dirty="0" err="1" smtClean="0"/>
              <a:t>svoje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Napišite</a:t>
            </a:r>
            <a:r>
              <a:rPr lang="en-US" dirty="0" smtClean="0"/>
              <a:t> </a:t>
            </a:r>
            <a:r>
              <a:rPr lang="en-US" dirty="0" err="1" smtClean="0"/>
              <a:t>socijalnu</a:t>
            </a:r>
            <a:r>
              <a:rPr lang="en-US" dirty="0" smtClean="0"/>
              <a:t> </a:t>
            </a:r>
            <a:r>
              <a:rPr lang="en-US" dirty="0" err="1" smtClean="0"/>
              <a:t>priču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objasniti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Dino </a:t>
            </a:r>
            <a:r>
              <a:rPr lang="en-US" dirty="0" err="1" smtClean="0"/>
              <a:t>može</a:t>
            </a:r>
            <a:r>
              <a:rPr lang="en-US" dirty="0" smtClean="0"/>
              <a:t> da </a:t>
            </a:r>
            <a:r>
              <a:rPr lang="en-US" dirty="0" err="1" smtClean="0"/>
              <a:t>priča</a:t>
            </a:r>
            <a:r>
              <a:rPr lang="en-US" dirty="0" smtClean="0"/>
              <a:t> o </a:t>
            </a:r>
            <a:r>
              <a:rPr lang="en-US" dirty="0" err="1" smtClean="0"/>
              <a:t>zastavama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Koristite</a:t>
            </a:r>
            <a:r>
              <a:rPr lang="en-US" dirty="0" smtClean="0"/>
              <a:t> sat </a:t>
            </a:r>
            <a:r>
              <a:rPr lang="en-US" dirty="0" err="1" smtClean="0"/>
              <a:t>tako</a:t>
            </a:r>
            <a:r>
              <a:rPr lang="en-US" dirty="0" smtClean="0"/>
              <a:t> da Dino </a:t>
            </a:r>
            <a:r>
              <a:rPr lang="en-US" dirty="0" err="1" smtClean="0"/>
              <a:t>zna</a:t>
            </a:r>
            <a:r>
              <a:rPr lang="en-US" dirty="0" smtClean="0"/>
              <a:t> </a:t>
            </a:r>
            <a:r>
              <a:rPr lang="en-US" dirty="0" err="1" smtClean="0"/>
              <a:t>tačno</a:t>
            </a:r>
            <a:r>
              <a:rPr lang="en-US" dirty="0" smtClean="0"/>
              <a:t> </a:t>
            </a:r>
            <a:r>
              <a:rPr lang="en-US" dirty="0" err="1" smtClean="0"/>
              <a:t>koliko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da </a:t>
            </a:r>
            <a:r>
              <a:rPr lang="en-US" dirty="0" err="1" smtClean="0"/>
              <a:t>priča</a:t>
            </a:r>
            <a:r>
              <a:rPr lang="en-US" dirty="0" smtClean="0"/>
              <a:t> o </a:t>
            </a:r>
            <a:r>
              <a:rPr lang="en-US" dirty="0" err="1" smtClean="0"/>
              <a:t>zastavama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Budite</a:t>
            </a:r>
            <a:r>
              <a:rPr lang="en-US" dirty="0" smtClean="0"/>
              <a:t> </a:t>
            </a:r>
            <a:r>
              <a:rPr lang="en-US" dirty="0" err="1" smtClean="0"/>
              <a:t>uporni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Dinom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podsjećajte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da </a:t>
            </a:r>
            <a:r>
              <a:rPr lang="en-US" dirty="0" err="1" smtClean="0"/>
              <a:t>priča</a:t>
            </a:r>
            <a:r>
              <a:rPr lang="en-US" dirty="0" smtClean="0"/>
              <a:t> o </a:t>
            </a:r>
            <a:r>
              <a:rPr lang="en-US" dirty="0" err="1" smtClean="0"/>
              <a:t>zastavama</a:t>
            </a:r>
            <a:r>
              <a:rPr lang="en-US" dirty="0" smtClean="0"/>
              <a:t> – “</a:t>
            </a:r>
            <a:r>
              <a:rPr lang="en-US" dirty="0" err="1" smtClean="0"/>
              <a:t>Prvo</a:t>
            </a:r>
            <a:r>
              <a:rPr lang="en-US" dirty="0" smtClean="0"/>
              <a:t> </a:t>
            </a:r>
            <a:r>
              <a:rPr lang="en-US" dirty="0" err="1" smtClean="0"/>
              <a:t>radimo</a:t>
            </a:r>
            <a:r>
              <a:rPr lang="en-US" dirty="0" smtClean="0"/>
              <a:t>, </a:t>
            </a:r>
            <a:r>
              <a:rPr lang="en-US" dirty="0" err="1" smtClean="0"/>
              <a:t>poslije</a:t>
            </a:r>
            <a:r>
              <a:rPr lang="en-US" dirty="0" smtClean="0"/>
              <a:t> </a:t>
            </a:r>
            <a:r>
              <a:rPr lang="en-US" dirty="0" err="1" smtClean="0"/>
              <a:t>zastave</a:t>
            </a:r>
            <a:r>
              <a:rPr lang="en-US" dirty="0" smtClean="0"/>
              <a:t>.”.</a:t>
            </a:r>
          </a:p>
          <a:p>
            <a:pPr algn="just"/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zastave</a:t>
            </a:r>
            <a:r>
              <a:rPr lang="en-US" dirty="0" smtClean="0"/>
              <a:t> da </a:t>
            </a:r>
            <a:r>
              <a:rPr lang="en-US" dirty="0" err="1" smtClean="0"/>
              <a:t>naučite</a:t>
            </a:r>
            <a:r>
              <a:rPr lang="en-US" dirty="0" smtClean="0"/>
              <a:t> </a:t>
            </a:r>
            <a:r>
              <a:rPr lang="en-US" dirty="0" err="1" smtClean="0"/>
              <a:t>Dinu</a:t>
            </a:r>
            <a:r>
              <a:rPr lang="en-US" dirty="0" smtClean="0"/>
              <a:t> </a:t>
            </a:r>
            <a:r>
              <a:rPr lang="en-US" dirty="0" err="1" smtClean="0"/>
              <a:t>stvari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mu </a:t>
            </a:r>
            <a:r>
              <a:rPr lang="en-US" dirty="0" err="1" smtClean="0"/>
              <a:t>teške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matematika</a:t>
            </a:r>
            <a:r>
              <a:rPr lang="en-US" dirty="0" smtClean="0"/>
              <a:t>,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naučite</a:t>
            </a:r>
            <a:r>
              <a:rPr lang="en-US" dirty="0" smtClean="0"/>
              <a:t> </a:t>
            </a:r>
            <a:r>
              <a:rPr lang="en-US" dirty="0" err="1" smtClean="0"/>
              <a:t>drugim</a:t>
            </a:r>
            <a:r>
              <a:rPr lang="en-US" dirty="0" smtClean="0"/>
              <a:t> </a:t>
            </a:r>
            <a:r>
              <a:rPr lang="en-US" dirty="0" err="1" smtClean="0"/>
              <a:t>stvarima</a:t>
            </a:r>
            <a:r>
              <a:rPr lang="en-US" dirty="0" smtClean="0"/>
              <a:t> o </a:t>
            </a:r>
            <a:r>
              <a:rPr lang="en-US" dirty="0" err="1" smtClean="0"/>
              <a:t>tim</a:t>
            </a:r>
            <a:r>
              <a:rPr lang="en-US" dirty="0" smtClean="0"/>
              <a:t> </a:t>
            </a:r>
            <a:r>
              <a:rPr lang="en-US" dirty="0" err="1" smtClean="0"/>
              <a:t>zemljama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Igrajte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Dinom</a:t>
            </a:r>
            <a:r>
              <a:rPr lang="en-US" dirty="0" smtClean="0"/>
              <a:t> </a:t>
            </a:r>
            <a:r>
              <a:rPr lang="en-US" dirty="0" err="1" smtClean="0"/>
              <a:t>igre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podstaći</a:t>
            </a:r>
            <a:r>
              <a:rPr lang="en-US" dirty="0" smtClean="0"/>
              <a:t> da </a:t>
            </a:r>
            <a:r>
              <a:rPr lang="en-US" dirty="0" err="1" smtClean="0"/>
              <a:t>sluša</a:t>
            </a:r>
            <a:r>
              <a:rPr lang="en-US" dirty="0" smtClean="0"/>
              <a:t> </a:t>
            </a:r>
            <a:r>
              <a:rPr lang="en-US" dirty="0" err="1" smtClean="0"/>
              <a:t>druge</a:t>
            </a:r>
            <a:r>
              <a:rPr lang="en-US" dirty="0" smtClean="0"/>
              <a:t>. </a:t>
            </a:r>
            <a:r>
              <a:rPr lang="en-US" dirty="0" err="1" smtClean="0"/>
              <a:t>Naprimjer</a:t>
            </a:r>
            <a:r>
              <a:rPr lang="en-US" dirty="0" smtClean="0"/>
              <a:t>, </a:t>
            </a:r>
            <a:r>
              <a:rPr lang="en-US" dirty="0" err="1" smtClean="0"/>
              <a:t>pokušajte</a:t>
            </a:r>
            <a:r>
              <a:rPr lang="en-US" dirty="0" smtClean="0"/>
              <a:t> da </a:t>
            </a:r>
            <a:r>
              <a:rPr lang="en-US" dirty="0" err="1" smtClean="0"/>
              <a:t>podstaknete</a:t>
            </a:r>
            <a:r>
              <a:rPr lang="en-US" dirty="0" smtClean="0"/>
              <a:t> </a:t>
            </a:r>
            <a:r>
              <a:rPr lang="en-US" dirty="0" err="1" smtClean="0"/>
              <a:t>razgovor</a:t>
            </a:r>
            <a:r>
              <a:rPr lang="en-US" dirty="0" smtClean="0"/>
              <a:t>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ćete</a:t>
            </a:r>
            <a:r>
              <a:rPr lang="en-US" dirty="0" smtClean="0"/>
              <a:t> </a:t>
            </a:r>
            <a:r>
              <a:rPr lang="en-US" dirty="0" err="1" smtClean="0"/>
              <a:t>svakom</a:t>
            </a:r>
            <a:r>
              <a:rPr lang="en-US" dirty="0" smtClean="0"/>
              <a:t> </a:t>
            </a:r>
            <a:r>
              <a:rPr lang="en-US" dirty="0" err="1" smtClean="0"/>
              <a:t>djetetu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redu</a:t>
            </a:r>
            <a:r>
              <a:rPr lang="en-US" dirty="0" smtClean="0"/>
              <a:t> </a:t>
            </a:r>
            <a:r>
              <a:rPr lang="en-US" dirty="0" err="1" smtClean="0"/>
              <a:t>davati</a:t>
            </a:r>
            <a:r>
              <a:rPr lang="en-US" dirty="0" smtClean="0"/>
              <a:t> </a:t>
            </a:r>
            <a:r>
              <a:rPr lang="en-US" dirty="0" err="1" smtClean="0"/>
              <a:t>prvu</a:t>
            </a:r>
            <a:r>
              <a:rPr lang="en-US" dirty="0" smtClean="0"/>
              <a:t> </a:t>
            </a:r>
            <a:r>
              <a:rPr lang="en-US" dirty="0" err="1" smtClean="0"/>
              <a:t>rečenicu</a:t>
            </a:r>
            <a:r>
              <a:rPr lang="en-US" dirty="0" smtClean="0"/>
              <a:t>, a </a:t>
            </a:r>
            <a:r>
              <a:rPr lang="en-US" dirty="0" err="1" smtClean="0"/>
              <a:t>djeca</a:t>
            </a:r>
            <a:r>
              <a:rPr lang="en-US" dirty="0" smtClean="0"/>
              <a:t> </a:t>
            </a:r>
            <a:r>
              <a:rPr lang="en-US" dirty="0" err="1" smtClean="0"/>
              <a:t>treba</a:t>
            </a:r>
            <a:r>
              <a:rPr lang="en-US" dirty="0" smtClean="0"/>
              <a:t> </a:t>
            </a:r>
            <a:r>
              <a:rPr lang="en-US" dirty="0" err="1" smtClean="0"/>
              <a:t>naizmjenično</a:t>
            </a:r>
            <a:r>
              <a:rPr lang="en-US" dirty="0" smtClean="0"/>
              <a:t> da </a:t>
            </a:r>
            <a:r>
              <a:rPr lang="en-US" dirty="0" err="1" smtClean="0"/>
              <a:t>dodaju</a:t>
            </a:r>
            <a:r>
              <a:rPr lang="en-US" dirty="0" smtClean="0"/>
              <a:t> </a:t>
            </a:r>
            <a:r>
              <a:rPr lang="en-US" dirty="0" err="1" smtClean="0"/>
              <a:t>rečenice</a:t>
            </a:r>
            <a:r>
              <a:rPr lang="en-US" dirty="0" smtClean="0"/>
              <a:t> </a:t>
            </a:r>
            <a:r>
              <a:rPr lang="en-US" dirty="0" err="1" smtClean="0"/>
              <a:t>kako</a:t>
            </a:r>
            <a:r>
              <a:rPr lang="en-US" dirty="0" smtClean="0"/>
              <a:t> bi </a:t>
            </a:r>
            <a:r>
              <a:rPr lang="en-US" dirty="0" err="1" smtClean="0"/>
              <a:t>održala</a:t>
            </a:r>
            <a:r>
              <a:rPr lang="en-US" dirty="0" smtClean="0"/>
              <a:t> </a:t>
            </a:r>
            <a:r>
              <a:rPr lang="en-US" dirty="0" err="1" smtClean="0"/>
              <a:t>konverzaciju</a:t>
            </a:r>
            <a:r>
              <a:rPr lang="en-US" dirty="0" smtClean="0"/>
              <a:t>. </a:t>
            </a:r>
            <a:r>
              <a:rPr lang="en-US" dirty="0" err="1" smtClean="0"/>
              <a:t>Takođe</a:t>
            </a:r>
            <a:r>
              <a:rPr lang="en-US" dirty="0" smtClean="0"/>
              <a:t>, </a:t>
            </a:r>
            <a:r>
              <a:rPr lang="en-US" dirty="0" err="1" smtClean="0"/>
              <a:t>koristite</a:t>
            </a:r>
            <a:r>
              <a:rPr lang="en-US" dirty="0" smtClean="0"/>
              <a:t> rad u </a:t>
            </a:r>
            <a:r>
              <a:rPr lang="en-US" dirty="0" err="1" smtClean="0"/>
              <a:t>krugu</a:t>
            </a:r>
            <a:r>
              <a:rPr lang="en-US" dirty="0" smtClean="0"/>
              <a:t> da bi </a:t>
            </a:r>
            <a:r>
              <a:rPr lang="en-US" dirty="0" err="1" smtClean="0"/>
              <a:t>pokazali</a:t>
            </a:r>
            <a:r>
              <a:rPr lang="en-US" dirty="0" smtClean="0"/>
              <a:t> da li </a:t>
            </a:r>
            <a:r>
              <a:rPr lang="en-US" dirty="0" err="1" smtClean="0"/>
              <a:t>djeca</a:t>
            </a:r>
            <a:r>
              <a:rPr lang="en-US" dirty="0" smtClean="0"/>
              <a:t> </a:t>
            </a:r>
            <a:r>
              <a:rPr lang="en-US" dirty="0" err="1" smtClean="0"/>
              <a:t>slušaju</a:t>
            </a:r>
            <a:r>
              <a:rPr lang="en-US" dirty="0" smtClean="0"/>
              <a:t> </a:t>
            </a:r>
            <a:r>
              <a:rPr lang="en-US" dirty="0" err="1" smtClean="0"/>
              <a:t>jedna</a:t>
            </a:r>
            <a:r>
              <a:rPr lang="en-US" dirty="0" smtClean="0"/>
              <a:t> </a:t>
            </a:r>
            <a:r>
              <a:rPr lang="en-US" dirty="0" err="1" smtClean="0"/>
              <a:t>drugu</a:t>
            </a:r>
            <a:r>
              <a:rPr lang="en-US" dirty="0" smtClean="0"/>
              <a:t>,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ćete</a:t>
            </a:r>
            <a:r>
              <a:rPr lang="en-US" dirty="0" smtClean="0"/>
              <a:t> </a:t>
            </a:r>
            <a:r>
              <a:rPr lang="en-US" dirty="0" err="1" smtClean="0"/>
              <a:t>izabrati</a:t>
            </a:r>
            <a:r>
              <a:rPr lang="en-US" dirty="0" smtClean="0"/>
              <a:t> </a:t>
            </a:r>
            <a:r>
              <a:rPr lang="en-US" dirty="0" err="1" smtClean="0"/>
              <a:t>jedno</a:t>
            </a:r>
            <a:r>
              <a:rPr lang="en-US" dirty="0" smtClean="0"/>
              <a:t> </a:t>
            </a:r>
            <a:r>
              <a:rPr lang="en-US" dirty="0" err="1" smtClean="0"/>
              <a:t>dijete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pitati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je </a:t>
            </a:r>
            <a:r>
              <a:rPr lang="en-US" dirty="0" err="1" smtClean="0"/>
              <a:t>upravo</a:t>
            </a:r>
            <a:r>
              <a:rPr lang="en-US" dirty="0" smtClean="0"/>
              <a:t> </a:t>
            </a:r>
            <a:r>
              <a:rPr lang="en-US" dirty="0" err="1" smtClean="0"/>
              <a:t>rečeno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910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 smtClean="0"/>
              <a:t>Primjer</a:t>
            </a:r>
            <a:r>
              <a:rPr lang="en-US" b="1" dirty="0" smtClean="0"/>
              <a:t> 6.</a:t>
            </a:r>
          </a:p>
          <a:p>
            <a:pPr algn="just"/>
            <a:r>
              <a:rPr lang="en-US" dirty="0" smtClean="0"/>
              <a:t>Dado </a:t>
            </a:r>
            <a:r>
              <a:rPr lang="en-US" dirty="0" err="1" smtClean="0"/>
              <a:t>pohađa</a:t>
            </a:r>
            <a:r>
              <a:rPr lang="en-US" dirty="0" smtClean="0"/>
              <a:t> </a:t>
            </a:r>
            <a:r>
              <a:rPr lang="en-US" dirty="0" err="1" smtClean="0"/>
              <a:t>prvi</a:t>
            </a:r>
            <a:r>
              <a:rPr lang="en-US" dirty="0" smtClean="0"/>
              <a:t> </a:t>
            </a:r>
            <a:r>
              <a:rPr lang="en-US" dirty="0" err="1" smtClean="0"/>
              <a:t>razred</a:t>
            </a:r>
            <a:r>
              <a:rPr lang="en-US" dirty="0" smtClean="0"/>
              <a:t>. </a:t>
            </a:r>
            <a:r>
              <a:rPr lang="en-US" dirty="0" err="1" smtClean="0"/>
              <a:t>Ponekad</a:t>
            </a:r>
            <a:r>
              <a:rPr lang="en-US" dirty="0" smtClean="0"/>
              <a:t> se </a:t>
            </a:r>
            <a:r>
              <a:rPr lang="en-US" dirty="0" err="1" smtClean="0"/>
              <a:t>pokvasi</a:t>
            </a:r>
            <a:r>
              <a:rPr lang="en-US" dirty="0" smtClean="0"/>
              <a:t> </a:t>
            </a:r>
            <a:r>
              <a:rPr lang="en-US" dirty="0" err="1" smtClean="0"/>
              <a:t>vodom</a:t>
            </a:r>
            <a:r>
              <a:rPr lang="en-US" dirty="0" smtClean="0"/>
              <a:t>, 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času</a:t>
            </a:r>
            <a:r>
              <a:rPr lang="en-US" dirty="0" smtClean="0"/>
              <a:t> </a:t>
            </a:r>
            <a:r>
              <a:rPr lang="en-US" dirty="0" err="1" smtClean="0"/>
              <a:t>Likovne</a:t>
            </a:r>
            <a:r>
              <a:rPr lang="en-US" dirty="0" smtClean="0"/>
              <a:t> </a:t>
            </a:r>
            <a:r>
              <a:rPr lang="en-US" dirty="0" err="1" smtClean="0"/>
              <a:t>kulture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koriste</a:t>
            </a:r>
            <a:r>
              <a:rPr lang="en-US" dirty="0" smtClean="0"/>
              <a:t> </a:t>
            </a:r>
            <a:r>
              <a:rPr lang="en-US" dirty="0" err="1" smtClean="0"/>
              <a:t>tempere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vodene</a:t>
            </a:r>
            <a:r>
              <a:rPr lang="en-US" dirty="0" smtClean="0"/>
              <a:t> </a:t>
            </a:r>
            <a:r>
              <a:rPr lang="en-US" dirty="0" err="1" smtClean="0"/>
              <a:t>boje</a:t>
            </a:r>
            <a:r>
              <a:rPr lang="en-US" dirty="0" smtClean="0"/>
              <a:t>, u </a:t>
            </a:r>
            <a:r>
              <a:rPr lang="en-US" dirty="0" err="1" smtClean="0"/>
              <a:t>školskom</a:t>
            </a:r>
            <a:r>
              <a:rPr lang="en-US" dirty="0" smtClean="0"/>
              <a:t> </a:t>
            </a:r>
            <a:r>
              <a:rPr lang="en-US" dirty="0" err="1" smtClean="0"/>
              <a:t>toaletu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pere</a:t>
            </a:r>
            <a:r>
              <a:rPr lang="en-US" dirty="0" smtClean="0"/>
              <a:t> </a:t>
            </a:r>
            <a:r>
              <a:rPr lang="en-US" dirty="0" err="1" smtClean="0"/>
              <a:t>ruke</a:t>
            </a:r>
            <a:r>
              <a:rPr lang="en-US" dirty="0" smtClean="0"/>
              <a:t>,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odmoru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pije</a:t>
            </a:r>
            <a:r>
              <a:rPr lang="en-US" dirty="0" smtClean="0"/>
              <a:t> </a:t>
            </a:r>
            <a:r>
              <a:rPr lang="en-US" dirty="0" err="1" smtClean="0"/>
              <a:t>vodu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flašice</a:t>
            </a:r>
            <a:r>
              <a:rPr lang="en-US" dirty="0" smtClean="0"/>
              <a:t>. Tada </a:t>
            </a:r>
            <a:r>
              <a:rPr lang="en-US" dirty="0" err="1" smtClean="0"/>
              <a:t>počinje</a:t>
            </a:r>
            <a:r>
              <a:rPr lang="en-US" dirty="0" smtClean="0"/>
              <a:t> da </a:t>
            </a:r>
            <a:r>
              <a:rPr lang="en-US" dirty="0" err="1" smtClean="0"/>
              <a:t>skida</a:t>
            </a:r>
            <a:r>
              <a:rPr lang="en-US" dirty="0" smtClean="0"/>
              <a:t> </a:t>
            </a:r>
            <a:r>
              <a:rPr lang="en-US" dirty="0" err="1" smtClean="0"/>
              <a:t>svu</a:t>
            </a:r>
            <a:r>
              <a:rPr lang="en-US" dirty="0" smtClean="0"/>
              <a:t> </a:t>
            </a:r>
            <a:r>
              <a:rPr lang="en-US" dirty="0" err="1" smtClean="0"/>
              <a:t>odjeću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sebe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trči</a:t>
            </a:r>
            <a:r>
              <a:rPr lang="en-US" dirty="0" smtClean="0"/>
              <a:t> 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odjeće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/>
              <a:t>Mogući</a:t>
            </a:r>
            <a:r>
              <a:rPr lang="en-US" dirty="0"/>
              <a:t> </a:t>
            </a:r>
            <a:r>
              <a:rPr lang="en-US" dirty="0" err="1"/>
              <a:t>razlozi</a:t>
            </a:r>
            <a:r>
              <a:rPr lang="en-US" dirty="0"/>
              <a:t>:</a:t>
            </a:r>
          </a:p>
          <a:p>
            <a:pPr algn="just"/>
            <a:r>
              <a:rPr lang="en-US" dirty="0" smtClean="0"/>
              <a:t>Dado ne </a:t>
            </a:r>
            <a:r>
              <a:rPr lang="en-US" dirty="0" err="1" smtClean="0"/>
              <a:t>razumije</a:t>
            </a:r>
            <a:r>
              <a:rPr lang="en-US" dirty="0" smtClean="0"/>
              <a:t> da </a:t>
            </a:r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prihvatljivo</a:t>
            </a:r>
            <a:r>
              <a:rPr lang="en-US" dirty="0" smtClean="0"/>
              <a:t> da </a:t>
            </a:r>
            <a:r>
              <a:rPr lang="en-US" dirty="0" err="1" smtClean="0"/>
              <a:t>trči</a:t>
            </a:r>
            <a:r>
              <a:rPr lang="en-US" dirty="0" smtClean="0"/>
              <a:t> </a:t>
            </a:r>
            <a:r>
              <a:rPr lang="en-US" dirty="0" err="1" smtClean="0"/>
              <a:t>okolo</a:t>
            </a:r>
            <a:r>
              <a:rPr lang="en-US" dirty="0" smtClean="0"/>
              <a:t> 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odjeće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On je </a:t>
            </a:r>
            <a:r>
              <a:rPr lang="en-US" dirty="0" err="1" smtClean="0"/>
              <a:t>hipersenzitivan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dodir</a:t>
            </a:r>
            <a:r>
              <a:rPr lang="en-US" dirty="0" smtClean="0"/>
              <a:t> </a:t>
            </a:r>
            <a:r>
              <a:rPr lang="en-US" dirty="0" err="1" smtClean="0"/>
              <a:t>mokre</a:t>
            </a:r>
            <a:r>
              <a:rPr lang="en-US" dirty="0" smtClean="0"/>
              <a:t> </a:t>
            </a:r>
            <a:r>
              <a:rPr lang="en-US" dirty="0" err="1" smtClean="0"/>
              <a:t>odjeće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ne </a:t>
            </a:r>
            <a:r>
              <a:rPr lang="en-US" dirty="0" err="1" smtClean="0"/>
              <a:t>može</a:t>
            </a:r>
            <a:r>
              <a:rPr lang="en-US" dirty="0" smtClean="0"/>
              <a:t> da je </a:t>
            </a:r>
            <a:r>
              <a:rPr lang="en-US" dirty="0" err="1" smtClean="0"/>
              <a:t>podnese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svojoj</a:t>
            </a:r>
            <a:r>
              <a:rPr lang="en-US" dirty="0" smtClean="0"/>
              <a:t> </a:t>
            </a:r>
            <a:r>
              <a:rPr lang="en-US" dirty="0" err="1" smtClean="0"/>
              <a:t>koži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Ne </a:t>
            </a:r>
            <a:r>
              <a:rPr lang="en-US" dirty="0" err="1" smtClean="0"/>
              <a:t>zna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da </a:t>
            </a:r>
            <a:r>
              <a:rPr lang="en-US" dirty="0" err="1" smtClean="0"/>
              <a:t>uradi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se </a:t>
            </a:r>
            <a:r>
              <a:rPr lang="en-US" dirty="0" err="1" smtClean="0"/>
              <a:t>pokvasi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589" y="4134727"/>
            <a:ext cx="2784907" cy="266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0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 err="1" smtClean="0"/>
              <a:t>Strategije</a:t>
            </a:r>
            <a:r>
              <a:rPr lang="en-US" b="1" dirty="0" smtClean="0"/>
              <a:t>:</a:t>
            </a:r>
          </a:p>
          <a:p>
            <a:pPr algn="just"/>
            <a:r>
              <a:rPr lang="en-US" dirty="0" err="1" smtClean="0"/>
              <a:t>Razgovarajte</a:t>
            </a:r>
            <a:r>
              <a:rPr lang="en-US" dirty="0" smtClean="0"/>
              <a:t> s </a:t>
            </a:r>
            <a:r>
              <a:rPr lang="en-US" dirty="0" err="1" smtClean="0"/>
              <a:t>Dadinim</a:t>
            </a:r>
            <a:r>
              <a:rPr lang="en-US" dirty="0" smtClean="0"/>
              <a:t> </a:t>
            </a:r>
            <a:r>
              <a:rPr lang="en-US" dirty="0" err="1" smtClean="0"/>
              <a:t>vršnjacima</a:t>
            </a:r>
            <a:r>
              <a:rPr lang="en-US" dirty="0" smtClean="0"/>
              <a:t> o tome </a:t>
            </a:r>
            <a:r>
              <a:rPr lang="en-US" dirty="0" err="1" smtClean="0"/>
              <a:t>kako</a:t>
            </a:r>
            <a:r>
              <a:rPr lang="en-US" dirty="0" smtClean="0"/>
              <a:t> </a:t>
            </a:r>
            <a:r>
              <a:rPr lang="en-US" dirty="0" err="1" smtClean="0"/>
              <a:t>mogu</a:t>
            </a:r>
            <a:r>
              <a:rPr lang="en-US" dirty="0" smtClean="0"/>
              <a:t> da mu </a:t>
            </a:r>
            <a:r>
              <a:rPr lang="en-US" dirty="0" err="1" smtClean="0"/>
              <a:t>pomognu</a:t>
            </a:r>
            <a:r>
              <a:rPr lang="en-US" dirty="0" smtClean="0"/>
              <a:t> – da </a:t>
            </a:r>
            <a:r>
              <a:rPr lang="en-US" dirty="0" err="1" smtClean="0"/>
              <a:t>pozovu</a:t>
            </a:r>
            <a:r>
              <a:rPr lang="en-US" dirty="0" smtClean="0"/>
              <a:t> </a:t>
            </a:r>
            <a:r>
              <a:rPr lang="en-US" dirty="0" err="1" smtClean="0"/>
              <a:t>odraslu</a:t>
            </a:r>
            <a:r>
              <a:rPr lang="en-US" dirty="0" smtClean="0"/>
              <a:t> </a:t>
            </a:r>
            <a:r>
              <a:rPr lang="en-US" dirty="0" err="1" smtClean="0"/>
              <a:t>osobu</a:t>
            </a:r>
            <a:r>
              <a:rPr lang="en-US" dirty="0" smtClean="0"/>
              <a:t>, da </a:t>
            </a:r>
            <a:r>
              <a:rPr lang="en-US" dirty="0" err="1" smtClean="0"/>
              <a:t>odvedu</a:t>
            </a:r>
            <a:r>
              <a:rPr lang="en-US" dirty="0" smtClean="0"/>
              <a:t> </a:t>
            </a:r>
            <a:r>
              <a:rPr lang="en-US" dirty="0" err="1" smtClean="0"/>
              <a:t>Dadu</a:t>
            </a:r>
            <a:r>
              <a:rPr lang="en-US" dirty="0" smtClean="0"/>
              <a:t> u </a:t>
            </a:r>
            <a:r>
              <a:rPr lang="en-US" dirty="0" err="1" smtClean="0"/>
              <a:t>toalet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sl.</a:t>
            </a:r>
          </a:p>
          <a:p>
            <a:pPr algn="just"/>
            <a:r>
              <a:rPr lang="en-US" dirty="0" err="1" smtClean="0"/>
              <a:t>Napišite</a:t>
            </a:r>
            <a:r>
              <a:rPr lang="en-US" dirty="0" smtClean="0"/>
              <a:t> </a:t>
            </a:r>
            <a:r>
              <a:rPr lang="en-US" dirty="0" err="1" smtClean="0"/>
              <a:t>socijalnu</a:t>
            </a:r>
            <a:r>
              <a:rPr lang="en-US" dirty="0" smtClean="0"/>
              <a:t> </a:t>
            </a:r>
            <a:r>
              <a:rPr lang="en-US" dirty="0" err="1" smtClean="0"/>
              <a:t>priču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Dadu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da mu </a:t>
            </a:r>
            <a:r>
              <a:rPr lang="en-US" dirty="0" err="1" smtClean="0"/>
              <a:t>pokaže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da </a:t>
            </a:r>
            <a:r>
              <a:rPr lang="en-US" dirty="0" err="1" smtClean="0"/>
              <a:t>uradi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se </a:t>
            </a:r>
            <a:r>
              <a:rPr lang="en-US" dirty="0" err="1" smtClean="0"/>
              <a:t>pokvasi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Naučite</a:t>
            </a:r>
            <a:r>
              <a:rPr lang="en-US" dirty="0" smtClean="0"/>
              <a:t> </a:t>
            </a:r>
            <a:r>
              <a:rPr lang="en-US" dirty="0" err="1" smtClean="0"/>
              <a:t>Dadu</a:t>
            </a:r>
            <a:r>
              <a:rPr lang="en-US" dirty="0" smtClean="0"/>
              <a:t> </a:t>
            </a:r>
            <a:r>
              <a:rPr lang="en-US" dirty="0" err="1" smtClean="0"/>
              <a:t>kako</a:t>
            </a:r>
            <a:r>
              <a:rPr lang="en-US" dirty="0" smtClean="0"/>
              <a:t> da se </a:t>
            </a:r>
            <a:r>
              <a:rPr lang="en-US" dirty="0" err="1" smtClean="0"/>
              <a:t>presvuče</a:t>
            </a:r>
            <a:r>
              <a:rPr lang="en-US" dirty="0" smtClean="0"/>
              <a:t>. </a:t>
            </a:r>
            <a:r>
              <a:rPr lang="en-US" dirty="0" err="1" smtClean="0"/>
              <a:t>Neka</a:t>
            </a:r>
            <a:r>
              <a:rPr lang="en-US" dirty="0" smtClean="0"/>
              <a:t> </a:t>
            </a:r>
            <a:r>
              <a:rPr lang="en-US" dirty="0" err="1" smtClean="0"/>
              <a:t>rezervna</a:t>
            </a:r>
            <a:r>
              <a:rPr lang="en-US" dirty="0" smtClean="0"/>
              <a:t> </a:t>
            </a:r>
            <a:r>
              <a:rPr lang="en-US" dirty="0" err="1" smtClean="0"/>
              <a:t>odjeća</a:t>
            </a:r>
            <a:r>
              <a:rPr lang="en-US" dirty="0" smtClean="0"/>
              <a:t> </a:t>
            </a:r>
            <a:r>
              <a:rPr lang="en-US" dirty="0" err="1" smtClean="0"/>
              <a:t>bude</a:t>
            </a:r>
            <a:r>
              <a:rPr lang="en-US" dirty="0" smtClean="0"/>
              <a:t> </a:t>
            </a:r>
            <a:r>
              <a:rPr lang="en-US" dirty="0" err="1" smtClean="0"/>
              <a:t>uvijek</a:t>
            </a:r>
            <a:r>
              <a:rPr lang="en-US" dirty="0" smtClean="0"/>
              <a:t> u </a:t>
            </a:r>
            <a:r>
              <a:rPr lang="en-US" dirty="0" err="1" smtClean="0"/>
              <a:t>ruksaku</a:t>
            </a:r>
            <a:r>
              <a:rPr lang="en-US" dirty="0" smtClean="0"/>
              <a:t>. </a:t>
            </a:r>
            <a:r>
              <a:rPr lang="en-US" dirty="0" err="1" smtClean="0"/>
              <a:t>Naučite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da </a:t>
            </a:r>
            <a:r>
              <a:rPr lang="en-US" dirty="0" err="1" smtClean="0"/>
              <a:t>uradi</a:t>
            </a:r>
            <a:r>
              <a:rPr lang="en-US" dirty="0" smtClean="0"/>
              <a:t>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ćete</a:t>
            </a:r>
            <a:r>
              <a:rPr lang="en-US" dirty="0" smtClean="0"/>
              <a:t> </a:t>
            </a:r>
            <a:r>
              <a:rPr lang="en-US" dirty="0" err="1" smtClean="0"/>
              <a:t>pokvasiti</a:t>
            </a:r>
            <a:r>
              <a:rPr lang="en-US" dirty="0" smtClean="0"/>
              <a:t> </a:t>
            </a:r>
            <a:r>
              <a:rPr lang="en-US" dirty="0" err="1" smtClean="0"/>
              <a:t>njegovu</a:t>
            </a:r>
            <a:r>
              <a:rPr lang="en-US" dirty="0" smtClean="0"/>
              <a:t> </a:t>
            </a:r>
            <a:r>
              <a:rPr lang="en-US" dirty="0" err="1" smtClean="0"/>
              <a:t>garderobu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pokazati</a:t>
            </a:r>
            <a:r>
              <a:rPr lang="en-US" dirty="0" smtClean="0"/>
              <a:t> mu </a:t>
            </a:r>
            <a:r>
              <a:rPr lang="en-US" dirty="0" err="1" smtClean="0"/>
              <a:t>kako</a:t>
            </a:r>
            <a:r>
              <a:rPr lang="en-US" dirty="0" smtClean="0"/>
              <a:t> da se </a:t>
            </a:r>
            <a:r>
              <a:rPr lang="en-US" dirty="0" err="1" smtClean="0"/>
              <a:t>presvuče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Razvijajte</a:t>
            </a:r>
            <a:r>
              <a:rPr lang="en-US" dirty="0" smtClean="0"/>
              <a:t> </a:t>
            </a:r>
            <a:r>
              <a:rPr lang="en-US" dirty="0" err="1" smtClean="0"/>
              <a:t>Dadinu</a:t>
            </a:r>
            <a:r>
              <a:rPr lang="en-US" dirty="0" smtClean="0"/>
              <a:t> </a:t>
            </a:r>
            <a:r>
              <a:rPr lang="en-US" dirty="0" err="1" smtClean="0"/>
              <a:t>otpornost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mokru</a:t>
            </a:r>
            <a:r>
              <a:rPr lang="en-US" dirty="0" smtClean="0"/>
              <a:t> </a:t>
            </a:r>
            <a:r>
              <a:rPr lang="en-US" dirty="0" err="1" smtClean="0"/>
              <a:t>odjeću</a:t>
            </a:r>
            <a:r>
              <a:rPr lang="en-US" dirty="0" smtClean="0"/>
              <a:t>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ćete</a:t>
            </a:r>
            <a:r>
              <a:rPr lang="en-US" dirty="0" smtClean="0"/>
              <a:t> je </a:t>
            </a:r>
            <a:r>
              <a:rPr lang="en-US" dirty="0" err="1" smtClean="0"/>
              <a:t>malo</a:t>
            </a:r>
            <a:r>
              <a:rPr lang="en-US" dirty="0" smtClean="0"/>
              <a:t> </a:t>
            </a:r>
            <a:r>
              <a:rPr lang="en-US" dirty="0" err="1" smtClean="0"/>
              <a:t>pokvasiti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pustiti</a:t>
            </a:r>
            <a:r>
              <a:rPr lang="en-US" dirty="0" smtClean="0"/>
              <a:t> da </a:t>
            </a:r>
            <a:r>
              <a:rPr lang="en-US" dirty="0" err="1" smtClean="0"/>
              <a:t>malo</a:t>
            </a:r>
            <a:r>
              <a:rPr lang="en-US" dirty="0" smtClean="0"/>
              <a:t> </a:t>
            </a:r>
            <a:r>
              <a:rPr lang="en-US" dirty="0" err="1" smtClean="0"/>
              <a:t>sačeka</a:t>
            </a:r>
            <a:r>
              <a:rPr lang="en-US" dirty="0" smtClean="0"/>
              <a:t> </a:t>
            </a:r>
            <a:r>
              <a:rPr lang="en-US" dirty="0" err="1" smtClean="0"/>
              <a:t>prije</a:t>
            </a:r>
            <a:r>
              <a:rPr lang="en-US" dirty="0" smtClean="0"/>
              <a:t> </a:t>
            </a:r>
            <a:r>
              <a:rPr lang="en-US" dirty="0" err="1" smtClean="0"/>
              <a:t>nego</a:t>
            </a:r>
            <a:r>
              <a:rPr lang="en-US" dirty="0" smtClean="0"/>
              <a:t> se </a:t>
            </a:r>
            <a:r>
              <a:rPr lang="en-US" dirty="0" err="1" smtClean="0"/>
              <a:t>presvuče</a:t>
            </a:r>
            <a:r>
              <a:rPr lang="en-US" dirty="0" smtClean="0"/>
              <a:t>. </a:t>
            </a:r>
            <a:r>
              <a:rPr lang="en-US" dirty="0" err="1" smtClean="0"/>
              <a:t>Pokušajte</a:t>
            </a:r>
            <a:r>
              <a:rPr lang="en-US" dirty="0" smtClean="0"/>
              <a:t> da mu </a:t>
            </a:r>
            <a:r>
              <a:rPr lang="en-US" dirty="0" err="1" smtClean="0"/>
              <a:t>skrenete</a:t>
            </a:r>
            <a:r>
              <a:rPr lang="en-US" dirty="0" smtClean="0"/>
              <a:t> </a:t>
            </a:r>
            <a:r>
              <a:rPr lang="en-US" dirty="0" err="1" smtClean="0"/>
              <a:t>pažnju</a:t>
            </a:r>
            <a:r>
              <a:rPr lang="en-US" dirty="0" smtClean="0"/>
              <a:t>, </a:t>
            </a:r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veoma</a:t>
            </a:r>
            <a:r>
              <a:rPr lang="en-US" dirty="0" smtClean="0"/>
              <a:t> </a:t>
            </a:r>
            <a:r>
              <a:rPr lang="en-US" dirty="0" err="1" smtClean="0"/>
              <a:t>motivirajuće</a:t>
            </a:r>
            <a:r>
              <a:rPr lang="en-US" dirty="0" smtClean="0"/>
              <a:t> </a:t>
            </a:r>
            <a:r>
              <a:rPr lang="en-US" dirty="0" err="1" smtClean="0"/>
              <a:t>nagrade</a:t>
            </a:r>
            <a:r>
              <a:rPr lang="en-US" dirty="0" smtClean="0"/>
              <a:t>, </a:t>
            </a:r>
            <a:r>
              <a:rPr lang="en-US" dirty="0" err="1" smtClean="0"/>
              <a:t>mnogo</a:t>
            </a:r>
            <a:r>
              <a:rPr lang="en-US" dirty="0" smtClean="0"/>
              <a:t> </a:t>
            </a:r>
            <a:r>
              <a:rPr lang="en-US" dirty="0" err="1" smtClean="0"/>
              <a:t>pohvale</a:t>
            </a:r>
            <a:r>
              <a:rPr lang="en-US" dirty="0" smtClean="0"/>
              <a:t>, </a:t>
            </a:r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kartice</a:t>
            </a:r>
            <a:r>
              <a:rPr lang="en-US" dirty="0" smtClean="0"/>
              <a:t>. </a:t>
            </a:r>
            <a:r>
              <a:rPr lang="en-US" dirty="0" err="1" smtClean="0"/>
              <a:t>Radite</a:t>
            </a:r>
            <a:r>
              <a:rPr lang="en-US" dirty="0" smtClean="0"/>
              <a:t> </a:t>
            </a:r>
            <a:r>
              <a:rPr lang="en-US" dirty="0" err="1" smtClean="0"/>
              <a:t>ovo</a:t>
            </a:r>
            <a:r>
              <a:rPr lang="en-US" dirty="0" smtClean="0"/>
              <a:t> </a:t>
            </a:r>
            <a:r>
              <a:rPr lang="en-US" dirty="0" err="1" smtClean="0"/>
              <a:t>redovno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produžavajte</a:t>
            </a:r>
            <a:r>
              <a:rPr lang="en-US" dirty="0" smtClean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treba</a:t>
            </a:r>
            <a:r>
              <a:rPr lang="en-US" dirty="0" smtClean="0"/>
              <a:t> da </a:t>
            </a:r>
            <a:r>
              <a:rPr lang="en-US" dirty="0" err="1" smtClean="0"/>
              <a:t>čeka</a:t>
            </a:r>
            <a:r>
              <a:rPr lang="en-US" dirty="0" smtClean="0"/>
              <a:t> da se </a:t>
            </a:r>
            <a:r>
              <a:rPr lang="en-US" dirty="0" err="1" smtClean="0"/>
              <a:t>presvuče</a:t>
            </a:r>
            <a:r>
              <a:rPr lang="en-US" dirty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788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 err="1" smtClean="0"/>
              <a:t>Primjer</a:t>
            </a:r>
            <a:r>
              <a:rPr lang="en-US" b="1" dirty="0" smtClean="0"/>
              <a:t> 7.</a:t>
            </a:r>
          </a:p>
          <a:p>
            <a:pPr algn="just"/>
            <a:r>
              <a:rPr lang="en-US" dirty="0" err="1" smtClean="0"/>
              <a:t>Belma</a:t>
            </a:r>
            <a:r>
              <a:rPr lang="en-US" dirty="0" smtClean="0"/>
              <a:t> je </a:t>
            </a:r>
            <a:r>
              <a:rPr lang="en-US" dirty="0" err="1" smtClean="0"/>
              <a:t>drugi</a:t>
            </a:r>
            <a:r>
              <a:rPr lang="en-US" dirty="0" smtClean="0"/>
              <a:t> </a:t>
            </a:r>
            <a:r>
              <a:rPr lang="en-US" dirty="0" err="1" smtClean="0"/>
              <a:t>razred</a:t>
            </a:r>
            <a:r>
              <a:rPr lang="en-US" dirty="0" smtClean="0"/>
              <a:t> </a:t>
            </a:r>
            <a:r>
              <a:rPr lang="en-US" dirty="0" err="1" smtClean="0"/>
              <a:t>osnovne</a:t>
            </a:r>
            <a:r>
              <a:rPr lang="en-US" dirty="0" smtClean="0"/>
              <a:t> </a:t>
            </a:r>
            <a:r>
              <a:rPr lang="en-US" dirty="0" err="1" smtClean="0"/>
              <a:t>škole</a:t>
            </a:r>
            <a:r>
              <a:rPr lang="en-US" dirty="0" smtClean="0"/>
              <a:t>. </a:t>
            </a:r>
            <a:r>
              <a:rPr lang="en-US" dirty="0" err="1" smtClean="0"/>
              <a:t>Nedavno</a:t>
            </a:r>
            <a:r>
              <a:rPr lang="en-US" dirty="0" smtClean="0"/>
              <a:t> </a:t>
            </a:r>
            <a:r>
              <a:rPr lang="en-US" dirty="0" err="1" smtClean="0"/>
              <a:t>joj</a:t>
            </a:r>
            <a:r>
              <a:rPr lang="en-US" dirty="0" smtClean="0"/>
              <a:t> je </a:t>
            </a:r>
            <a:r>
              <a:rPr lang="en-US" dirty="0" err="1" smtClean="0"/>
              <a:t>dijagnostikovan</a:t>
            </a:r>
            <a:r>
              <a:rPr lang="en-US" dirty="0" smtClean="0"/>
              <a:t> </a:t>
            </a:r>
            <a:r>
              <a:rPr lang="en-US" dirty="0" err="1" smtClean="0"/>
              <a:t>Aspergerov</a:t>
            </a:r>
            <a:r>
              <a:rPr lang="en-US" dirty="0" smtClean="0"/>
              <a:t> </a:t>
            </a:r>
            <a:r>
              <a:rPr lang="en-US" dirty="0" err="1" smtClean="0"/>
              <a:t>sindrom</a:t>
            </a:r>
            <a:r>
              <a:rPr lang="en-US" dirty="0" smtClean="0"/>
              <a:t>. </a:t>
            </a:r>
            <a:r>
              <a:rPr lang="en-US" dirty="0" err="1" smtClean="0"/>
              <a:t>Ona</a:t>
            </a:r>
            <a:r>
              <a:rPr lang="en-US" dirty="0" smtClean="0"/>
              <a:t> je </a:t>
            </a:r>
            <a:r>
              <a:rPr lang="en-US" dirty="0" err="1" smtClean="0"/>
              <a:t>netaktična</a:t>
            </a:r>
            <a:r>
              <a:rPr lang="en-US" dirty="0" smtClean="0"/>
              <a:t> u </a:t>
            </a:r>
            <a:r>
              <a:rPr lang="en-US" dirty="0" err="1" smtClean="0"/>
              <a:t>ponašanju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uznemirava</a:t>
            </a:r>
            <a:r>
              <a:rPr lang="en-US" dirty="0" smtClean="0"/>
              <a:t> </a:t>
            </a:r>
            <a:r>
              <a:rPr lang="en-US" dirty="0" err="1" smtClean="0"/>
              <a:t>vršnjake</a:t>
            </a:r>
            <a:r>
              <a:rPr lang="en-US" dirty="0" smtClean="0"/>
              <a:t>, </a:t>
            </a:r>
            <a:r>
              <a:rPr lang="en-US" dirty="0" err="1" smtClean="0"/>
              <a:t>te</a:t>
            </a:r>
            <a:r>
              <a:rPr lang="en-US" dirty="0" smtClean="0"/>
              <a:t> se </a:t>
            </a:r>
            <a:r>
              <a:rPr lang="en-US" dirty="0" err="1" smtClean="0"/>
              <a:t>oni</a:t>
            </a:r>
            <a:r>
              <a:rPr lang="en-US" dirty="0" smtClean="0"/>
              <a:t> </a:t>
            </a:r>
            <a:r>
              <a:rPr lang="en-US" dirty="0" err="1" smtClean="0"/>
              <a:t>zbog</a:t>
            </a:r>
            <a:r>
              <a:rPr lang="en-US" dirty="0" smtClean="0"/>
              <a:t> toga ne </a:t>
            </a:r>
            <a:r>
              <a:rPr lang="en-US" dirty="0" err="1" smtClean="0"/>
              <a:t>žele</a:t>
            </a:r>
            <a:r>
              <a:rPr lang="en-US" dirty="0" smtClean="0"/>
              <a:t> </a:t>
            </a:r>
            <a:r>
              <a:rPr lang="en-US" dirty="0" err="1" smtClean="0"/>
              <a:t>igrati</a:t>
            </a:r>
            <a:r>
              <a:rPr lang="en-US" dirty="0" smtClean="0"/>
              <a:t> s </a:t>
            </a:r>
            <a:r>
              <a:rPr lang="en-US" dirty="0" err="1" smtClean="0"/>
              <a:t>njom</a:t>
            </a:r>
            <a:r>
              <a:rPr lang="en-US" dirty="0" smtClean="0"/>
              <a:t>. </a:t>
            </a:r>
            <a:r>
              <a:rPr lang="en-US" dirty="0" err="1" smtClean="0"/>
              <a:t>Belma</a:t>
            </a:r>
            <a:r>
              <a:rPr lang="en-US" dirty="0" smtClean="0"/>
              <a:t> </a:t>
            </a:r>
            <a:r>
              <a:rPr lang="en-US" dirty="0" err="1" smtClean="0"/>
              <a:t>uzima</a:t>
            </a:r>
            <a:r>
              <a:rPr lang="en-US" dirty="0" smtClean="0"/>
              <a:t> </a:t>
            </a:r>
            <a:r>
              <a:rPr lang="en-US" dirty="0" err="1" smtClean="0"/>
              <a:t>ono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želi</a:t>
            </a:r>
            <a:r>
              <a:rPr lang="en-US" dirty="0" smtClean="0"/>
              <a:t> </a:t>
            </a:r>
            <a:r>
              <a:rPr lang="en-US" dirty="0" err="1" smtClean="0"/>
              <a:t>bez</a:t>
            </a:r>
            <a:r>
              <a:rPr lang="en-US" dirty="0" smtClean="0"/>
              <a:t> </a:t>
            </a:r>
            <a:r>
              <a:rPr lang="en-US" dirty="0" err="1" smtClean="0"/>
              <a:t>pitanja</a:t>
            </a:r>
            <a:r>
              <a:rPr lang="en-US" dirty="0" smtClean="0"/>
              <a:t>, 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 err="1" smtClean="0"/>
              <a:t>želi</a:t>
            </a:r>
            <a:r>
              <a:rPr lang="en-US" dirty="0" smtClean="0"/>
              <a:t> </a:t>
            </a:r>
            <a:r>
              <a:rPr lang="en-US" dirty="0" err="1" smtClean="0"/>
              <a:t>olovku</a:t>
            </a:r>
            <a:r>
              <a:rPr lang="en-US" dirty="0" smtClean="0"/>
              <a:t>, </a:t>
            </a:r>
            <a:r>
              <a:rPr lang="en-US" dirty="0" err="1" smtClean="0"/>
              <a:t>otet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je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ruke</a:t>
            </a:r>
            <a:r>
              <a:rPr lang="en-US" dirty="0" smtClean="0"/>
              <a:t> </a:t>
            </a:r>
            <a:r>
              <a:rPr lang="en-US" dirty="0" err="1" smtClean="0"/>
              <a:t>drugog</a:t>
            </a:r>
            <a:r>
              <a:rPr lang="en-US" dirty="0" smtClean="0"/>
              <a:t> </a:t>
            </a:r>
            <a:r>
              <a:rPr lang="en-US" dirty="0" err="1" smtClean="0"/>
              <a:t>djeteta</a:t>
            </a:r>
            <a:r>
              <a:rPr lang="en-US" dirty="0" smtClean="0"/>
              <a:t>. </a:t>
            </a:r>
            <a:r>
              <a:rPr lang="en-US" dirty="0" err="1" smtClean="0"/>
              <a:t>Nedavno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je </a:t>
            </a:r>
            <a:r>
              <a:rPr lang="en-US" dirty="0" err="1" smtClean="0"/>
              <a:t>zatekli</a:t>
            </a:r>
            <a:r>
              <a:rPr lang="en-US" dirty="0" smtClean="0"/>
              <a:t> </a:t>
            </a:r>
            <a:r>
              <a:rPr lang="en-US" dirty="0" err="1" smtClean="0"/>
              <a:t>kako</a:t>
            </a:r>
            <a:r>
              <a:rPr lang="en-US" dirty="0" smtClean="0"/>
              <a:t> </a:t>
            </a:r>
            <a:r>
              <a:rPr lang="en-US" dirty="0" err="1" smtClean="0"/>
              <a:t>plače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igralištu</a:t>
            </a:r>
            <a:r>
              <a:rPr lang="en-US" dirty="0" smtClean="0"/>
              <a:t> </a:t>
            </a:r>
            <a:r>
              <a:rPr lang="en-US" dirty="0" err="1" smtClean="0"/>
              <a:t>jer</a:t>
            </a:r>
            <a:r>
              <a:rPr lang="en-US" dirty="0" smtClean="0"/>
              <a:t> </a:t>
            </a:r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imala</a:t>
            </a:r>
            <a:r>
              <a:rPr lang="en-US" dirty="0" smtClean="0"/>
              <a:t> </a:t>
            </a:r>
            <a:r>
              <a:rPr lang="en-US" dirty="0" err="1" smtClean="0"/>
              <a:t>prijatelje</a:t>
            </a:r>
            <a:r>
              <a:rPr lang="en-US" dirty="0" smtClean="0"/>
              <a:t> s </a:t>
            </a:r>
            <a:r>
              <a:rPr lang="en-US" dirty="0" err="1" smtClean="0"/>
              <a:t>kojima</a:t>
            </a:r>
            <a:r>
              <a:rPr lang="en-US" dirty="0" smtClean="0"/>
              <a:t> bi se </a:t>
            </a:r>
            <a:r>
              <a:rPr lang="en-US" dirty="0" err="1" smtClean="0"/>
              <a:t>igrala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Mogući</a:t>
            </a:r>
            <a:r>
              <a:rPr lang="en-US" dirty="0" smtClean="0"/>
              <a:t> </a:t>
            </a:r>
            <a:r>
              <a:rPr lang="en-US" dirty="0" err="1"/>
              <a:t>razlozi</a:t>
            </a:r>
            <a:r>
              <a:rPr lang="en-US" dirty="0"/>
              <a:t>:</a:t>
            </a:r>
          </a:p>
          <a:p>
            <a:pPr lvl="1" algn="just"/>
            <a:r>
              <a:rPr lang="en-US" sz="2800" dirty="0" err="1" smtClean="0"/>
              <a:t>Belmi</a:t>
            </a:r>
            <a:r>
              <a:rPr lang="en-US" sz="2800" dirty="0" smtClean="0"/>
              <a:t> </a:t>
            </a:r>
            <a:r>
              <a:rPr lang="en-US" sz="2800" dirty="0" err="1" smtClean="0"/>
              <a:t>nedostaju</a:t>
            </a:r>
            <a:r>
              <a:rPr lang="en-US" sz="2800" dirty="0" smtClean="0"/>
              <a:t> </a:t>
            </a:r>
            <a:r>
              <a:rPr lang="en-US" sz="2800" dirty="0" err="1" smtClean="0"/>
              <a:t>socijalno</a:t>
            </a:r>
            <a:r>
              <a:rPr lang="en-US" sz="2800" dirty="0" smtClean="0"/>
              <a:t> </a:t>
            </a:r>
            <a:r>
              <a:rPr lang="en-US" sz="2800" dirty="0" err="1" smtClean="0"/>
              <a:t>razumijevanje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vještine</a:t>
            </a:r>
            <a:r>
              <a:rPr lang="en-US" sz="2800" dirty="0" smtClean="0"/>
              <a:t> </a:t>
            </a:r>
            <a:r>
              <a:rPr lang="en-US" sz="2800" dirty="0" err="1" smtClean="0"/>
              <a:t>socijalne</a:t>
            </a:r>
            <a:r>
              <a:rPr lang="en-US" sz="2800" dirty="0" smtClean="0"/>
              <a:t> </a:t>
            </a:r>
            <a:r>
              <a:rPr lang="en-US" sz="2800" dirty="0" err="1" smtClean="0"/>
              <a:t>interakcije</a:t>
            </a:r>
            <a:r>
              <a:rPr lang="en-US" sz="2800" dirty="0" smtClean="0"/>
              <a:t>. </a:t>
            </a:r>
            <a:r>
              <a:rPr lang="en-US" sz="2800" dirty="0" err="1" smtClean="0"/>
              <a:t>Ona</a:t>
            </a:r>
            <a:r>
              <a:rPr lang="en-US" sz="2800" dirty="0" smtClean="0"/>
              <a:t> </a:t>
            </a:r>
            <a:r>
              <a:rPr lang="en-US" sz="2800" dirty="0" err="1" smtClean="0"/>
              <a:t>može</a:t>
            </a:r>
            <a:r>
              <a:rPr lang="en-US" sz="2800" dirty="0" smtClean="0"/>
              <a:t> da </a:t>
            </a:r>
            <a:r>
              <a:rPr lang="en-US" sz="2800" dirty="0" err="1" smtClean="0"/>
              <a:t>zamisli</a:t>
            </a:r>
            <a:r>
              <a:rPr lang="en-US" sz="2800" dirty="0" smtClean="0"/>
              <a:t> </a:t>
            </a:r>
            <a:r>
              <a:rPr lang="en-US" sz="2800" dirty="0" err="1" smtClean="0"/>
              <a:t>kako</a:t>
            </a:r>
            <a:r>
              <a:rPr lang="en-US" sz="2800" dirty="0" smtClean="0"/>
              <a:t> se </a:t>
            </a:r>
            <a:r>
              <a:rPr lang="en-US" sz="2800" dirty="0" err="1" smtClean="0"/>
              <a:t>druga</a:t>
            </a:r>
            <a:r>
              <a:rPr lang="en-US" sz="2800" dirty="0" smtClean="0"/>
              <a:t> </a:t>
            </a:r>
            <a:r>
              <a:rPr lang="en-US" sz="2800" dirty="0" err="1" smtClean="0"/>
              <a:t>djeca</a:t>
            </a:r>
            <a:r>
              <a:rPr lang="en-US" sz="2800" dirty="0" smtClean="0"/>
              <a:t> </a:t>
            </a:r>
            <a:r>
              <a:rPr lang="en-US" sz="2800" dirty="0" err="1" smtClean="0"/>
              <a:t>osjećaju</a:t>
            </a:r>
            <a:r>
              <a:rPr lang="en-US" sz="2800" dirty="0" smtClean="0"/>
              <a:t> </a:t>
            </a:r>
            <a:r>
              <a:rPr lang="en-US" sz="2800" dirty="0" err="1" smtClean="0"/>
              <a:t>kada</a:t>
            </a:r>
            <a:r>
              <a:rPr lang="en-US" sz="2800" dirty="0" smtClean="0"/>
              <a:t> </a:t>
            </a:r>
            <a:r>
              <a:rPr lang="en-US" sz="2800" dirty="0" err="1" smtClean="0"/>
              <a:t>ih</a:t>
            </a:r>
            <a:r>
              <a:rPr lang="en-US" sz="2800" dirty="0" smtClean="0"/>
              <a:t> </a:t>
            </a:r>
            <a:r>
              <a:rPr lang="en-US" sz="2800" dirty="0" err="1" smtClean="0"/>
              <a:t>uznemiri</a:t>
            </a:r>
            <a:r>
              <a:rPr lang="en-US" sz="2800" dirty="0" smtClean="0"/>
              <a:t>.</a:t>
            </a:r>
          </a:p>
          <a:p>
            <a:pPr lvl="1" algn="just"/>
            <a:r>
              <a:rPr lang="en-US" sz="2800" dirty="0" err="1" smtClean="0"/>
              <a:t>Belma</a:t>
            </a:r>
            <a:r>
              <a:rPr lang="en-US" sz="2800" dirty="0" smtClean="0"/>
              <a:t> </a:t>
            </a:r>
            <a:r>
              <a:rPr lang="en-US" sz="2800" dirty="0" err="1" smtClean="0"/>
              <a:t>možda</a:t>
            </a:r>
            <a:r>
              <a:rPr lang="en-US" sz="2800" dirty="0" smtClean="0"/>
              <a:t> ne </a:t>
            </a:r>
            <a:r>
              <a:rPr lang="en-US" sz="2800" dirty="0" err="1" smtClean="0"/>
              <a:t>zna</a:t>
            </a:r>
            <a:r>
              <a:rPr lang="en-US" sz="2800" dirty="0" smtClean="0"/>
              <a:t> </a:t>
            </a:r>
            <a:r>
              <a:rPr lang="en-US" sz="2800" dirty="0" err="1" smtClean="0"/>
              <a:t>šta</a:t>
            </a:r>
            <a:r>
              <a:rPr lang="en-US" sz="2800" dirty="0" smtClean="0"/>
              <a:t> da </a:t>
            </a:r>
            <a:r>
              <a:rPr lang="en-US" sz="2800" dirty="0" err="1" smtClean="0"/>
              <a:t>radi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igralištu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možda</a:t>
            </a:r>
            <a:r>
              <a:rPr lang="en-US" sz="2800" dirty="0" smtClean="0"/>
              <a:t> se </a:t>
            </a:r>
            <a:r>
              <a:rPr lang="en-US" sz="2800" dirty="0" err="1" smtClean="0"/>
              <a:t>osjeća</a:t>
            </a:r>
            <a:r>
              <a:rPr lang="en-US" sz="2800" dirty="0"/>
              <a:t> </a:t>
            </a:r>
            <a:r>
              <a:rPr lang="en-US" sz="2800" dirty="0" err="1" smtClean="0"/>
              <a:t>izgubljenom</a:t>
            </a:r>
            <a:r>
              <a:rPr lang="en-US" sz="2800" dirty="0" smtClean="0"/>
              <a:t> </a:t>
            </a:r>
            <a:r>
              <a:rPr lang="en-US" sz="2800" dirty="0" err="1" smtClean="0"/>
              <a:t>ili</a:t>
            </a:r>
            <a:r>
              <a:rPr lang="en-US" sz="2800" dirty="0" smtClean="0"/>
              <a:t> </a:t>
            </a:r>
            <a:r>
              <a:rPr lang="en-US" sz="2800" dirty="0" err="1" smtClean="0"/>
              <a:t>zbunjenom</a:t>
            </a:r>
            <a:r>
              <a:rPr lang="en-US" sz="2800" dirty="0" smtClean="0"/>
              <a:t> u </a:t>
            </a:r>
            <a:r>
              <a:rPr lang="en-US" sz="2800" dirty="0" err="1" smtClean="0"/>
              <a:t>nestruktuiranom</a:t>
            </a:r>
            <a:r>
              <a:rPr lang="en-US" sz="2800" dirty="0" smtClean="0"/>
              <a:t> </a:t>
            </a:r>
            <a:r>
              <a:rPr lang="en-US" sz="2800" dirty="0" err="1" smtClean="0"/>
              <a:t>okruženju</a:t>
            </a:r>
            <a:r>
              <a:rPr lang="en-US" sz="2800" dirty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8302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 err="1" smtClean="0"/>
              <a:t>Strategije</a:t>
            </a:r>
            <a:r>
              <a:rPr lang="en-US" b="1" dirty="0"/>
              <a:t>:</a:t>
            </a:r>
          </a:p>
          <a:p>
            <a:pPr algn="just"/>
            <a:r>
              <a:rPr lang="en-US" dirty="0" err="1" smtClean="0"/>
              <a:t>Napišite</a:t>
            </a:r>
            <a:r>
              <a:rPr lang="en-US" dirty="0" smtClean="0"/>
              <a:t> </a:t>
            </a:r>
            <a:r>
              <a:rPr lang="en-US" dirty="0" err="1" smtClean="0"/>
              <a:t>socijalnu</a:t>
            </a:r>
            <a:r>
              <a:rPr lang="en-US" dirty="0" smtClean="0"/>
              <a:t> </a:t>
            </a:r>
            <a:r>
              <a:rPr lang="en-US" dirty="0" err="1" smtClean="0"/>
              <a:t>priču</a:t>
            </a:r>
            <a:r>
              <a:rPr lang="en-US" dirty="0" smtClean="0"/>
              <a:t> o tome </a:t>
            </a:r>
            <a:r>
              <a:rPr lang="en-US" dirty="0" err="1" smtClean="0"/>
              <a:t>kako</a:t>
            </a:r>
            <a:r>
              <a:rPr lang="en-US" dirty="0" smtClean="0"/>
              <a:t> da se </a:t>
            </a:r>
            <a:r>
              <a:rPr lang="en-US" dirty="0" err="1" smtClean="0"/>
              <a:t>ponaša</a:t>
            </a:r>
            <a:r>
              <a:rPr lang="en-US" dirty="0" smtClean="0"/>
              <a:t> u </a:t>
            </a:r>
            <a:r>
              <a:rPr lang="en-US" dirty="0" err="1" smtClean="0"/>
              <a:t>određenim</a:t>
            </a:r>
            <a:r>
              <a:rPr lang="en-US" dirty="0" smtClean="0"/>
              <a:t> </a:t>
            </a:r>
            <a:r>
              <a:rPr lang="en-US" dirty="0" err="1" smtClean="0"/>
              <a:t>situacijama</a:t>
            </a:r>
            <a:r>
              <a:rPr lang="en-US" dirty="0" smtClean="0"/>
              <a:t>. 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šta</a:t>
            </a:r>
            <a:r>
              <a:rPr lang="en-US" dirty="0" smtClean="0"/>
              <a:t> </a:t>
            </a:r>
            <a:r>
              <a:rPr lang="en-US" dirty="0" err="1" smtClean="0"/>
              <a:t>treba</a:t>
            </a:r>
            <a:r>
              <a:rPr lang="en-US" dirty="0" smtClean="0"/>
              <a:t> da </a:t>
            </a:r>
            <a:r>
              <a:rPr lang="en-US" dirty="0" err="1" smtClean="0"/>
              <a:t>radi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u </a:t>
            </a:r>
            <a:r>
              <a:rPr lang="en-US" dirty="0" err="1" smtClean="0"/>
              <a:t>grupi</a:t>
            </a:r>
            <a:r>
              <a:rPr lang="en-US" dirty="0" smtClean="0"/>
              <a:t> </a:t>
            </a:r>
            <a:r>
              <a:rPr lang="en-US" dirty="0" err="1" smtClean="0"/>
              <a:t>dijeli</a:t>
            </a:r>
            <a:r>
              <a:rPr lang="en-US" dirty="0" smtClean="0"/>
              <a:t> </a:t>
            </a:r>
            <a:r>
              <a:rPr lang="en-US" dirty="0" err="1" smtClean="0"/>
              <a:t>jednu</a:t>
            </a:r>
            <a:r>
              <a:rPr lang="en-US" dirty="0" smtClean="0"/>
              <a:t> </a:t>
            </a:r>
            <a:r>
              <a:rPr lang="en-US" dirty="0" err="1" smtClean="0"/>
              <a:t>kutiju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olovkama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Radite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Belmom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razumijevanju</a:t>
            </a:r>
            <a:r>
              <a:rPr lang="en-US" dirty="0" smtClean="0"/>
              <a:t> </a:t>
            </a:r>
            <a:r>
              <a:rPr lang="en-US" dirty="0" err="1" smtClean="0"/>
              <a:t>emocija</a:t>
            </a:r>
            <a:r>
              <a:rPr lang="en-US" dirty="0" smtClean="0"/>
              <a:t>,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ćete</a:t>
            </a:r>
            <a:r>
              <a:rPr lang="en-US" dirty="0" smtClean="0"/>
              <a:t> </a:t>
            </a:r>
            <a:r>
              <a:rPr lang="en-US" dirty="0" err="1" smtClean="0"/>
              <a:t>koristiti</a:t>
            </a:r>
            <a:r>
              <a:rPr lang="en-US" dirty="0" smtClean="0"/>
              <a:t> </a:t>
            </a:r>
            <a:r>
              <a:rPr lang="en-US" dirty="0" err="1" smtClean="0"/>
              <a:t>kartice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slikama</a:t>
            </a:r>
            <a:r>
              <a:rPr lang="en-US" dirty="0" smtClean="0"/>
              <a:t>, </a:t>
            </a:r>
            <a:r>
              <a:rPr lang="en-US" dirty="0" err="1" smtClean="0"/>
              <a:t>fotografije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realne</a:t>
            </a:r>
            <a:r>
              <a:rPr lang="en-US" dirty="0" smtClean="0"/>
              <a:t> </a:t>
            </a:r>
            <a:r>
              <a:rPr lang="en-US" dirty="0" err="1" smtClean="0"/>
              <a:t>situacije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kartice</a:t>
            </a:r>
            <a:r>
              <a:rPr lang="en-US" dirty="0" smtClean="0"/>
              <a:t> “</a:t>
            </a:r>
            <a:r>
              <a:rPr lang="en-US" dirty="0" err="1" smtClean="0"/>
              <a:t>Zašto</a:t>
            </a:r>
            <a:r>
              <a:rPr lang="en-US" dirty="0" smtClean="0"/>
              <a:t>? </a:t>
            </a:r>
            <a:r>
              <a:rPr lang="en-US" dirty="0" err="1" smtClean="0"/>
              <a:t>Zato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…” da bi </a:t>
            </a:r>
            <a:r>
              <a:rPr lang="en-US" dirty="0" err="1" smtClean="0"/>
              <a:t>pomogli</a:t>
            </a:r>
            <a:r>
              <a:rPr lang="en-US" dirty="0" smtClean="0"/>
              <a:t> </a:t>
            </a:r>
            <a:r>
              <a:rPr lang="en-US" dirty="0" err="1" smtClean="0"/>
              <a:t>Belmi</a:t>
            </a:r>
            <a:r>
              <a:rPr lang="en-US" dirty="0" smtClean="0"/>
              <a:t> da </a:t>
            </a:r>
            <a:r>
              <a:rPr lang="en-US" dirty="0" err="1" smtClean="0"/>
              <a:t>razumije</a:t>
            </a:r>
            <a:r>
              <a:rPr lang="en-US" dirty="0" smtClean="0"/>
              <a:t> </a:t>
            </a:r>
            <a:r>
              <a:rPr lang="en-US" dirty="0" err="1" smtClean="0"/>
              <a:t>socijalne</a:t>
            </a:r>
            <a:r>
              <a:rPr lang="en-US" dirty="0" smtClean="0"/>
              <a:t> </a:t>
            </a:r>
            <a:r>
              <a:rPr lang="en-US" dirty="0" err="1" smtClean="0"/>
              <a:t>situacije</a:t>
            </a:r>
            <a:r>
              <a:rPr lang="en-US" dirty="0" smtClean="0"/>
              <a:t>. 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 smtClean="0"/>
              <a:t>razgovarajte</a:t>
            </a:r>
            <a:r>
              <a:rPr lang="en-US" dirty="0" smtClean="0"/>
              <a:t> o </a:t>
            </a:r>
            <a:r>
              <a:rPr lang="en-US" dirty="0" err="1" smtClean="0"/>
              <a:t>onome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se </a:t>
            </a:r>
            <a:r>
              <a:rPr lang="en-US" dirty="0" err="1" smtClean="0"/>
              <a:t>dešava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slici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pokušajte</a:t>
            </a:r>
            <a:r>
              <a:rPr lang="en-US" dirty="0" smtClean="0"/>
              <a:t> da </a:t>
            </a:r>
            <a:r>
              <a:rPr lang="en-US" dirty="0" err="1" smtClean="0"/>
              <a:t>razmislite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je </a:t>
            </a:r>
            <a:r>
              <a:rPr lang="en-US" dirty="0" err="1" smtClean="0"/>
              <a:t>moglo</a:t>
            </a:r>
            <a:r>
              <a:rPr lang="en-US" dirty="0" smtClean="0"/>
              <a:t> da se </a:t>
            </a:r>
            <a:r>
              <a:rPr lang="en-US" dirty="0" err="1" smtClean="0"/>
              <a:t>desi</a:t>
            </a:r>
            <a:r>
              <a:rPr lang="en-US" dirty="0" smtClean="0"/>
              <a:t> </a:t>
            </a:r>
            <a:r>
              <a:rPr lang="en-US" dirty="0" err="1" smtClean="0"/>
              <a:t>prije</a:t>
            </a:r>
            <a:r>
              <a:rPr lang="en-US" dirty="0" smtClean="0"/>
              <a:t> toga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zašto</a:t>
            </a:r>
            <a:r>
              <a:rPr lang="en-US" dirty="0" smtClean="0"/>
              <a:t>. </a:t>
            </a:r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kreativne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, </a:t>
            </a:r>
            <a:r>
              <a:rPr lang="en-US" dirty="0" err="1" smtClean="0"/>
              <a:t>glumu</a:t>
            </a:r>
            <a:r>
              <a:rPr lang="en-US" dirty="0" smtClean="0"/>
              <a:t>, </a:t>
            </a:r>
            <a:r>
              <a:rPr lang="en-US" dirty="0" err="1" smtClean="0"/>
              <a:t>igru</a:t>
            </a:r>
            <a:r>
              <a:rPr lang="en-US" dirty="0" smtClean="0"/>
              <a:t> </a:t>
            </a:r>
            <a:r>
              <a:rPr lang="en-US" dirty="0" err="1" smtClean="0"/>
              <a:t>uloga</a:t>
            </a:r>
            <a:r>
              <a:rPr lang="en-US" dirty="0" smtClean="0"/>
              <a:t> da bi </a:t>
            </a:r>
            <a:r>
              <a:rPr lang="en-US" dirty="0" err="1" smtClean="0"/>
              <a:t>istraživali</a:t>
            </a:r>
            <a:r>
              <a:rPr lang="en-US" dirty="0" smtClean="0"/>
              <a:t> </a:t>
            </a:r>
            <a:r>
              <a:rPr lang="en-US" dirty="0" err="1" smtClean="0"/>
              <a:t>osjećanja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 </a:t>
            </a:r>
            <a:r>
              <a:rPr lang="en-US" dirty="0" err="1" smtClean="0"/>
              <a:t>načine</a:t>
            </a:r>
            <a:r>
              <a:rPr lang="en-US" dirty="0" smtClean="0"/>
              <a:t> </a:t>
            </a:r>
            <a:r>
              <a:rPr lang="en-US" dirty="0" err="1" smtClean="0"/>
              <a:t>ponašanja</a:t>
            </a:r>
            <a:r>
              <a:rPr lang="en-US" dirty="0" smtClean="0"/>
              <a:t> u </a:t>
            </a:r>
            <a:r>
              <a:rPr lang="en-US" dirty="0" err="1" smtClean="0"/>
              <a:t>socijalnim</a:t>
            </a:r>
            <a:r>
              <a:rPr lang="en-US" dirty="0" smtClean="0"/>
              <a:t> </a:t>
            </a:r>
            <a:r>
              <a:rPr lang="en-US" dirty="0" err="1" smtClean="0"/>
              <a:t>situacijama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17924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1832"/>
            <a:ext cx="10515600" cy="5835131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 smtClean="0"/>
              <a:t>Primjer</a:t>
            </a:r>
            <a:r>
              <a:rPr lang="en-US" b="1" dirty="0" smtClean="0"/>
              <a:t> 8.</a:t>
            </a:r>
          </a:p>
          <a:p>
            <a:pPr algn="just"/>
            <a:r>
              <a:rPr lang="en-US" dirty="0" err="1" smtClean="0"/>
              <a:t>Ena</a:t>
            </a:r>
            <a:r>
              <a:rPr lang="en-US" dirty="0" smtClean="0"/>
              <a:t> je </a:t>
            </a:r>
            <a:r>
              <a:rPr lang="en-US" dirty="0" err="1" smtClean="0"/>
              <a:t>drugi</a:t>
            </a:r>
            <a:r>
              <a:rPr lang="en-US" dirty="0" smtClean="0"/>
              <a:t> </a:t>
            </a:r>
            <a:r>
              <a:rPr lang="en-US" dirty="0" err="1" smtClean="0"/>
              <a:t>razred</a:t>
            </a:r>
            <a:r>
              <a:rPr lang="en-US" dirty="0" smtClean="0"/>
              <a:t>.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podršku</a:t>
            </a:r>
            <a:r>
              <a:rPr lang="en-US" dirty="0" smtClean="0"/>
              <a:t> </a:t>
            </a:r>
            <a:r>
              <a:rPr lang="en-US" dirty="0" err="1" smtClean="0"/>
              <a:t>asistenta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nastavi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njen</a:t>
            </a:r>
            <a:r>
              <a:rPr lang="en-US" dirty="0" smtClean="0"/>
              <a:t> </a:t>
            </a:r>
            <a:r>
              <a:rPr lang="en-US" dirty="0" err="1" smtClean="0"/>
              <a:t>raspored</a:t>
            </a:r>
            <a:r>
              <a:rPr lang="en-US" dirty="0" smtClean="0"/>
              <a:t> je </a:t>
            </a:r>
            <a:r>
              <a:rPr lang="en-US" dirty="0" err="1" smtClean="0"/>
              <a:t>prilagođen</a:t>
            </a:r>
            <a:r>
              <a:rPr lang="en-US" dirty="0" smtClean="0"/>
              <a:t> </a:t>
            </a:r>
            <a:r>
              <a:rPr lang="en-US" dirty="0" err="1" smtClean="0"/>
              <a:t>tako</a:t>
            </a:r>
            <a:r>
              <a:rPr lang="en-US" dirty="0" smtClean="0"/>
              <a:t> da </a:t>
            </a:r>
            <a:r>
              <a:rPr lang="en-US" dirty="0" err="1" smtClean="0"/>
              <a:t>odgovara</a:t>
            </a:r>
            <a:r>
              <a:rPr lang="en-US" dirty="0" smtClean="0"/>
              <a:t> </a:t>
            </a:r>
            <a:r>
              <a:rPr lang="en-US" dirty="0" err="1" smtClean="0"/>
              <a:t>njenim</a:t>
            </a:r>
            <a:r>
              <a:rPr lang="en-US" dirty="0" smtClean="0"/>
              <a:t> </a:t>
            </a:r>
            <a:r>
              <a:rPr lang="en-US" dirty="0" err="1" smtClean="0"/>
              <a:t>potrebama</a:t>
            </a:r>
            <a:r>
              <a:rPr lang="en-US" dirty="0" smtClean="0"/>
              <a:t>. </a:t>
            </a:r>
            <a:r>
              <a:rPr lang="en-US" dirty="0" err="1" smtClean="0"/>
              <a:t>Ona</a:t>
            </a:r>
            <a:r>
              <a:rPr lang="en-US" dirty="0" smtClean="0"/>
              <a:t>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slabo</a:t>
            </a:r>
            <a:r>
              <a:rPr lang="en-US" dirty="0" smtClean="0"/>
              <a:t> </a:t>
            </a:r>
            <a:r>
              <a:rPr lang="en-US" dirty="0" err="1" smtClean="0"/>
              <a:t>razvijen</a:t>
            </a:r>
            <a:r>
              <a:rPr lang="en-US" dirty="0" smtClean="0"/>
              <a:t> </a:t>
            </a:r>
            <a:r>
              <a:rPr lang="en-US" dirty="0" err="1" smtClean="0"/>
              <a:t>govor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ponekad</a:t>
            </a:r>
            <a:r>
              <a:rPr lang="en-US" dirty="0" smtClean="0"/>
              <a:t> </a:t>
            </a:r>
            <a:r>
              <a:rPr lang="en-US" dirty="0" err="1" smtClean="0"/>
              <a:t>viče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plače</a:t>
            </a:r>
            <a:r>
              <a:rPr lang="en-US" dirty="0" smtClean="0"/>
              <a:t>, </a:t>
            </a:r>
            <a:r>
              <a:rPr lang="en-US" dirty="0" err="1" smtClean="0"/>
              <a:t>odbija</a:t>
            </a:r>
            <a:r>
              <a:rPr lang="en-US" dirty="0" smtClean="0"/>
              <a:t> da </a:t>
            </a:r>
            <a:r>
              <a:rPr lang="en-US" dirty="0" err="1" smtClean="0"/>
              <a:t>radi</a:t>
            </a:r>
            <a:r>
              <a:rPr lang="en-US" dirty="0" smtClean="0"/>
              <a:t>. To </a:t>
            </a:r>
            <a:r>
              <a:rPr lang="en-US" dirty="0" err="1" smtClean="0"/>
              <a:t>remeti</a:t>
            </a:r>
            <a:r>
              <a:rPr lang="en-US" dirty="0" smtClean="0"/>
              <a:t> </a:t>
            </a:r>
            <a:r>
              <a:rPr lang="en-US" dirty="0" err="1" smtClean="0"/>
              <a:t>čas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uznemirava</a:t>
            </a:r>
            <a:r>
              <a:rPr lang="en-US" dirty="0" smtClean="0"/>
              <a:t> </a:t>
            </a:r>
            <a:r>
              <a:rPr lang="en-US" dirty="0" err="1" smtClean="0"/>
              <a:t>vršnjake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nastavnicu</a:t>
            </a:r>
            <a:r>
              <a:rPr lang="en-US" dirty="0" smtClean="0"/>
              <a:t>. </a:t>
            </a:r>
            <a:r>
              <a:rPr lang="en-US" dirty="0" err="1" smtClean="0"/>
              <a:t>Kada</a:t>
            </a:r>
            <a:r>
              <a:rPr lang="en-US" dirty="0" smtClean="0"/>
              <a:t> se </a:t>
            </a:r>
            <a:r>
              <a:rPr lang="en-US" dirty="0" err="1" smtClean="0"/>
              <a:t>ovo</a:t>
            </a:r>
            <a:r>
              <a:rPr lang="en-US" dirty="0" smtClean="0"/>
              <a:t> </a:t>
            </a:r>
            <a:r>
              <a:rPr lang="en-US" dirty="0" err="1" smtClean="0"/>
              <a:t>dešava</a:t>
            </a:r>
            <a:r>
              <a:rPr lang="en-US" dirty="0" smtClean="0"/>
              <a:t>, </a:t>
            </a:r>
            <a:r>
              <a:rPr lang="en-US" dirty="0" err="1" smtClean="0"/>
              <a:t>Enu</a:t>
            </a:r>
            <a:r>
              <a:rPr lang="en-US" dirty="0" smtClean="0"/>
              <a:t> </a:t>
            </a:r>
            <a:r>
              <a:rPr lang="en-US" dirty="0" err="1" smtClean="0"/>
              <a:t>moraju</a:t>
            </a:r>
            <a:r>
              <a:rPr lang="en-US" dirty="0" smtClean="0"/>
              <a:t> </a:t>
            </a:r>
            <a:r>
              <a:rPr lang="en-US" dirty="0" err="1" smtClean="0"/>
              <a:t>izvesti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igralište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u </a:t>
            </a:r>
            <a:r>
              <a:rPr lang="en-US" dirty="0" err="1" smtClean="0"/>
              <a:t>hodnik</a:t>
            </a:r>
            <a:r>
              <a:rPr lang="en-US" dirty="0" smtClean="0"/>
              <a:t> </a:t>
            </a:r>
            <a:r>
              <a:rPr lang="en-US" dirty="0" err="1" smtClean="0"/>
              <a:t>jer</a:t>
            </a:r>
            <a:r>
              <a:rPr lang="en-US" dirty="0" smtClean="0"/>
              <a:t> </a:t>
            </a:r>
            <a:r>
              <a:rPr lang="en-US" dirty="0" err="1" smtClean="0"/>
              <a:t>nema</a:t>
            </a:r>
            <a:r>
              <a:rPr lang="en-US" dirty="0" smtClean="0"/>
              <a:t> </a:t>
            </a:r>
            <a:r>
              <a:rPr lang="en-US" dirty="0" err="1" smtClean="0"/>
              <a:t>drugog</a:t>
            </a:r>
            <a:r>
              <a:rPr lang="en-US" dirty="0" smtClean="0"/>
              <a:t> </a:t>
            </a:r>
            <a:r>
              <a:rPr lang="en-US" dirty="0" err="1" smtClean="0"/>
              <a:t>mjesta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Mogući</a:t>
            </a:r>
            <a:r>
              <a:rPr lang="en-US" dirty="0" smtClean="0"/>
              <a:t> </a:t>
            </a:r>
            <a:r>
              <a:rPr lang="en-US" dirty="0" err="1"/>
              <a:t>razlozi</a:t>
            </a:r>
            <a:r>
              <a:rPr lang="en-US" dirty="0" smtClean="0"/>
              <a:t>:</a:t>
            </a:r>
          </a:p>
          <a:p>
            <a:pPr algn="just"/>
            <a:r>
              <a:rPr lang="en-US" dirty="0" err="1" smtClean="0"/>
              <a:t>Ena</a:t>
            </a:r>
            <a:r>
              <a:rPr lang="en-US" dirty="0" smtClean="0"/>
              <a:t> </a:t>
            </a:r>
            <a:r>
              <a:rPr lang="en-US" dirty="0" err="1" smtClean="0"/>
              <a:t>vrišti</a:t>
            </a:r>
            <a:r>
              <a:rPr lang="en-US" dirty="0" smtClean="0"/>
              <a:t> da bi </a:t>
            </a:r>
            <a:r>
              <a:rPr lang="en-US" dirty="0" err="1" smtClean="0"/>
              <a:t>izbjegla</a:t>
            </a:r>
            <a:r>
              <a:rPr lang="en-US" dirty="0" smtClean="0"/>
              <a:t> da </a:t>
            </a:r>
            <a:r>
              <a:rPr lang="en-US" dirty="0" err="1" smtClean="0"/>
              <a:t>radi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Ona</a:t>
            </a:r>
            <a:r>
              <a:rPr lang="en-US" dirty="0" smtClean="0"/>
              <a:t> je </a:t>
            </a:r>
            <a:r>
              <a:rPr lang="en-US" dirty="0" err="1" smtClean="0"/>
              <a:t>zbunjena</a:t>
            </a:r>
            <a:r>
              <a:rPr lang="en-US" dirty="0" smtClean="0"/>
              <a:t> </a:t>
            </a:r>
            <a:r>
              <a:rPr lang="en-US" dirty="0" err="1" smtClean="0"/>
              <a:t>onim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treba</a:t>
            </a:r>
            <a:r>
              <a:rPr lang="en-US" dirty="0" smtClean="0"/>
              <a:t> da </a:t>
            </a:r>
            <a:r>
              <a:rPr lang="en-US" dirty="0" err="1" smtClean="0"/>
              <a:t>radi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ne </a:t>
            </a:r>
            <a:r>
              <a:rPr lang="en-US" dirty="0" err="1" smtClean="0"/>
              <a:t>zna</a:t>
            </a:r>
            <a:r>
              <a:rPr lang="en-US" dirty="0" smtClean="0"/>
              <a:t> </a:t>
            </a:r>
            <a:r>
              <a:rPr lang="en-US" dirty="0" err="1" smtClean="0"/>
              <a:t>kako</a:t>
            </a:r>
            <a:r>
              <a:rPr lang="en-US" dirty="0" smtClean="0"/>
              <a:t> da </a:t>
            </a:r>
            <a:r>
              <a:rPr lang="en-US" dirty="0" err="1" smtClean="0"/>
              <a:t>traži</a:t>
            </a:r>
            <a:r>
              <a:rPr lang="en-US" dirty="0" smtClean="0"/>
              <a:t> </a:t>
            </a:r>
            <a:r>
              <a:rPr lang="en-US" dirty="0" err="1" smtClean="0"/>
              <a:t>pomoć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Pati</a:t>
            </a:r>
            <a:r>
              <a:rPr lang="en-US" dirty="0" smtClean="0"/>
              <a:t> od </a:t>
            </a:r>
            <a:r>
              <a:rPr lang="en-US" dirty="0" err="1" smtClean="0"/>
              <a:t>senzorne</a:t>
            </a:r>
            <a:r>
              <a:rPr lang="en-US" dirty="0" smtClean="0"/>
              <a:t> </a:t>
            </a:r>
            <a:r>
              <a:rPr lang="en-US" dirty="0" err="1" smtClean="0"/>
              <a:t>preopterećenosti</a:t>
            </a:r>
            <a:r>
              <a:rPr lang="en-US" dirty="0" smtClean="0"/>
              <a:t>, </a:t>
            </a:r>
            <a:r>
              <a:rPr lang="en-US" dirty="0" err="1" smtClean="0"/>
              <a:t>mora</a:t>
            </a:r>
            <a:r>
              <a:rPr lang="en-US" dirty="0" smtClean="0"/>
              <a:t> da </a:t>
            </a:r>
            <a:r>
              <a:rPr lang="en-US" dirty="0" err="1" smtClean="0"/>
              <a:t>napusti</a:t>
            </a:r>
            <a:r>
              <a:rPr lang="en-US" dirty="0" smtClean="0"/>
              <a:t> </a:t>
            </a:r>
            <a:r>
              <a:rPr lang="en-US" dirty="0" err="1" smtClean="0"/>
              <a:t>prostoriju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Ena</a:t>
            </a:r>
            <a:r>
              <a:rPr lang="en-US" dirty="0" smtClean="0"/>
              <a:t> </a:t>
            </a:r>
            <a:r>
              <a:rPr lang="en-US" dirty="0" err="1" smtClean="0"/>
              <a:t>zapravo</a:t>
            </a:r>
            <a:r>
              <a:rPr lang="en-US" dirty="0" smtClean="0"/>
              <a:t> </a:t>
            </a:r>
            <a:r>
              <a:rPr lang="en-US" dirty="0" err="1" smtClean="0"/>
              <a:t>uživa</a:t>
            </a:r>
            <a:r>
              <a:rPr lang="en-US" dirty="0" smtClean="0"/>
              <a:t> u </a:t>
            </a:r>
            <a:r>
              <a:rPr lang="en-US" dirty="0" err="1" smtClean="0"/>
              <a:t>pažnji</a:t>
            </a:r>
            <a:r>
              <a:rPr lang="en-US" dirty="0" smtClean="0"/>
              <a:t> </a:t>
            </a:r>
            <a:r>
              <a:rPr lang="en-US" dirty="0" err="1" smtClean="0"/>
              <a:t>koju</a:t>
            </a:r>
            <a:r>
              <a:rPr lang="en-US" dirty="0" smtClean="0"/>
              <a:t> </a:t>
            </a:r>
            <a:r>
              <a:rPr lang="en-US" dirty="0" err="1" smtClean="0"/>
              <a:t>dobije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počne</a:t>
            </a:r>
            <a:r>
              <a:rPr lang="en-US" dirty="0" smtClean="0"/>
              <a:t> da </a:t>
            </a:r>
            <a:r>
              <a:rPr lang="en-US" dirty="0" err="1" smtClean="0"/>
              <a:t>vrišti</a:t>
            </a:r>
            <a:r>
              <a:rPr lang="en-US" dirty="0" smtClean="0"/>
              <a:t>.</a:t>
            </a:r>
            <a:endParaRPr lang="en-US" dirty="0"/>
          </a:p>
          <a:p>
            <a:pPr lvl="1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3449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2927"/>
            <a:ext cx="10515600" cy="572403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 err="1" smtClean="0"/>
              <a:t>Strategije</a:t>
            </a:r>
            <a:r>
              <a:rPr lang="en-US" b="1" dirty="0" smtClean="0"/>
              <a:t>:</a:t>
            </a:r>
          </a:p>
          <a:p>
            <a:pPr algn="just"/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vizuelni</a:t>
            </a:r>
            <a:r>
              <a:rPr lang="en-US" dirty="0" smtClean="0"/>
              <a:t> </a:t>
            </a:r>
            <a:r>
              <a:rPr lang="en-US" dirty="0" err="1" smtClean="0"/>
              <a:t>raspored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struktuirajte</a:t>
            </a:r>
            <a:r>
              <a:rPr lang="en-US" dirty="0" smtClean="0"/>
              <a:t> </a:t>
            </a:r>
            <a:r>
              <a:rPr lang="en-US" dirty="0" err="1" smtClean="0"/>
              <a:t>Enin</a:t>
            </a:r>
            <a:r>
              <a:rPr lang="en-US" dirty="0" smtClean="0"/>
              <a:t> rad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ćete</a:t>
            </a:r>
            <a:r>
              <a:rPr lang="en-US" dirty="0" smtClean="0"/>
              <a:t> </a:t>
            </a:r>
            <a:r>
              <a:rPr lang="en-US" dirty="0" err="1" smtClean="0"/>
              <a:t>joj</a:t>
            </a:r>
            <a:r>
              <a:rPr lang="en-US" dirty="0" smtClean="0"/>
              <a:t> </a:t>
            </a:r>
            <a:r>
              <a:rPr lang="en-US" dirty="0" err="1" smtClean="0"/>
              <a:t>pokazati</a:t>
            </a:r>
            <a:r>
              <a:rPr lang="en-US" dirty="0" smtClean="0"/>
              <a:t> da,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završi</a:t>
            </a:r>
            <a:r>
              <a:rPr lang="en-US" dirty="0" smtClean="0"/>
              <a:t> rad, </a:t>
            </a:r>
            <a:r>
              <a:rPr lang="en-US" dirty="0" err="1" smtClean="0"/>
              <a:t>može</a:t>
            </a:r>
            <a:r>
              <a:rPr lang="en-US" dirty="0" smtClean="0"/>
              <a:t> </a:t>
            </a:r>
            <a:r>
              <a:rPr lang="en-US" dirty="0" err="1" smtClean="0"/>
              <a:t>ići</a:t>
            </a:r>
            <a:r>
              <a:rPr lang="en-US" dirty="0" smtClean="0"/>
              <a:t> </a:t>
            </a:r>
            <a:r>
              <a:rPr lang="en-US" dirty="0" err="1" smtClean="0"/>
              <a:t>napolje</a:t>
            </a:r>
            <a:r>
              <a:rPr lang="en-US" dirty="0" smtClean="0"/>
              <a:t> da </a:t>
            </a:r>
            <a:r>
              <a:rPr lang="en-US" dirty="0" err="1" smtClean="0"/>
              <a:t>trči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Koristite</a:t>
            </a:r>
            <a:r>
              <a:rPr lang="en-US" dirty="0" smtClean="0"/>
              <a:t> </a:t>
            </a:r>
            <a:r>
              <a:rPr lang="en-US" dirty="0" err="1" smtClean="0"/>
              <a:t>simbol</a:t>
            </a:r>
            <a:r>
              <a:rPr lang="en-US" dirty="0" smtClean="0"/>
              <a:t> “</a:t>
            </a:r>
            <a:r>
              <a:rPr lang="en-US" dirty="0" err="1" smtClean="0"/>
              <a:t>Tišina</a:t>
            </a:r>
            <a:r>
              <a:rPr lang="en-US" dirty="0" smtClean="0"/>
              <a:t>” da bi je </a:t>
            </a:r>
            <a:r>
              <a:rPr lang="en-US" dirty="0" err="1" smtClean="0"/>
              <a:t>podsjetili</a:t>
            </a:r>
            <a:r>
              <a:rPr lang="en-US" dirty="0" smtClean="0"/>
              <a:t> da ne </a:t>
            </a:r>
            <a:r>
              <a:rPr lang="en-US" dirty="0" err="1" smtClean="0"/>
              <a:t>pravi</a:t>
            </a:r>
            <a:r>
              <a:rPr lang="en-US" dirty="0" smtClean="0"/>
              <a:t> </a:t>
            </a:r>
            <a:r>
              <a:rPr lang="en-US" dirty="0" err="1" smtClean="0"/>
              <a:t>buku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Pokušajte</a:t>
            </a:r>
            <a:r>
              <a:rPr lang="en-US" dirty="0" smtClean="0"/>
              <a:t> da je </a:t>
            </a:r>
            <a:r>
              <a:rPr lang="en-US" dirty="0" err="1" smtClean="0"/>
              <a:t>odvedete</a:t>
            </a:r>
            <a:r>
              <a:rPr lang="en-US" dirty="0" smtClean="0"/>
              <a:t> da </a:t>
            </a:r>
            <a:r>
              <a:rPr lang="en-US" dirty="0" err="1" smtClean="0"/>
              <a:t>opere</a:t>
            </a:r>
            <a:r>
              <a:rPr lang="en-US" dirty="0" smtClean="0"/>
              <a:t> </a:t>
            </a:r>
            <a:r>
              <a:rPr lang="en-US" dirty="0" err="1" smtClean="0"/>
              <a:t>ruke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da se </a:t>
            </a:r>
            <a:r>
              <a:rPr lang="en-US" dirty="0" err="1" smtClean="0"/>
              <a:t>prošetate</a:t>
            </a:r>
            <a:r>
              <a:rPr lang="en-US" dirty="0" smtClean="0"/>
              <a:t> do </a:t>
            </a:r>
            <a:r>
              <a:rPr lang="en-US" dirty="0" err="1" smtClean="0"/>
              <a:t>kancelarije</a:t>
            </a:r>
            <a:r>
              <a:rPr lang="en-US" dirty="0" smtClean="0"/>
              <a:t>, pa </a:t>
            </a:r>
            <a:r>
              <a:rPr lang="en-US" dirty="0" err="1" smtClean="0"/>
              <a:t>nazad</a:t>
            </a:r>
            <a:r>
              <a:rPr lang="en-US" dirty="0" smtClean="0"/>
              <a:t> do </a:t>
            </a:r>
            <a:r>
              <a:rPr lang="en-US" dirty="0" err="1" smtClean="0"/>
              <a:t>učionice</a:t>
            </a:r>
            <a:r>
              <a:rPr lang="en-US" dirty="0" smtClean="0"/>
              <a:t>, da bi </a:t>
            </a:r>
            <a:r>
              <a:rPr lang="en-US" dirty="0" err="1" smtClean="0"/>
              <a:t>još</a:t>
            </a:r>
            <a:r>
              <a:rPr lang="en-US" dirty="0" smtClean="0"/>
              <a:t> </a:t>
            </a:r>
            <a:r>
              <a:rPr lang="en-US" dirty="0" err="1" smtClean="0"/>
              <a:t>malo</a:t>
            </a:r>
            <a:r>
              <a:rPr lang="en-US" dirty="0" smtClean="0"/>
              <a:t> </a:t>
            </a:r>
            <a:r>
              <a:rPr lang="en-US" dirty="0" err="1" smtClean="0"/>
              <a:t>radili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Postavite</a:t>
            </a:r>
            <a:r>
              <a:rPr lang="en-US" dirty="0" smtClean="0"/>
              <a:t> </a:t>
            </a:r>
            <a:r>
              <a:rPr lang="en-US" dirty="0" err="1" smtClean="0"/>
              <a:t>zadatak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treba</a:t>
            </a:r>
            <a:r>
              <a:rPr lang="en-US" dirty="0" smtClean="0"/>
              <a:t> da </a:t>
            </a:r>
            <a:r>
              <a:rPr lang="en-US" dirty="0" err="1" smtClean="0"/>
              <a:t>uradi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jasan</a:t>
            </a:r>
            <a:r>
              <a:rPr lang="en-US" dirty="0" smtClean="0"/>
              <a:t>, </a:t>
            </a:r>
            <a:r>
              <a:rPr lang="en-US" dirty="0" err="1" smtClean="0"/>
              <a:t>vizuelan</a:t>
            </a:r>
            <a:r>
              <a:rPr lang="en-US" dirty="0" smtClean="0"/>
              <a:t> </a:t>
            </a:r>
            <a:r>
              <a:rPr lang="en-US" dirty="0" err="1" smtClean="0"/>
              <a:t>način</a:t>
            </a:r>
            <a:r>
              <a:rPr lang="en-US" dirty="0" smtClean="0"/>
              <a:t>, </a:t>
            </a:r>
            <a:r>
              <a:rPr lang="en-US" dirty="0" err="1" smtClean="0"/>
              <a:t>tako</a:t>
            </a:r>
            <a:r>
              <a:rPr lang="en-US" dirty="0" smtClean="0"/>
              <a:t> da je previse </a:t>
            </a:r>
            <a:r>
              <a:rPr lang="en-US" dirty="0" err="1" smtClean="0"/>
              <a:t>informacija</a:t>
            </a:r>
            <a:r>
              <a:rPr lang="en-US" dirty="0" smtClean="0"/>
              <a:t> ne </a:t>
            </a:r>
            <a:r>
              <a:rPr lang="en-US" dirty="0" err="1" smtClean="0"/>
              <a:t>zbuni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Ponudite</a:t>
            </a:r>
            <a:r>
              <a:rPr lang="en-US" dirty="0" smtClean="0"/>
              <a:t> </a:t>
            </a:r>
            <a:r>
              <a:rPr lang="en-US" dirty="0" err="1" smtClean="0"/>
              <a:t>joj</a:t>
            </a:r>
            <a:r>
              <a:rPr lang="en-US" dirty="0" smtClean="0"/>
              <a:t> </a:t>
            </a:r>
            <a:r>
              <a:rPr lang="en-US" dirty="0" err="1" smtClean="0"/>
              <a:t>motivišuću</a:t>
            </a:r>
            <a:r>
              <a:rPr lang="en-US" dirty="0" smtClean="0"/>
              <a:t> </a:t>
            </a:r>
            <a:r>
              <a:rPr lang="en-US" dirty="0" err="1" smtClean="0"/>
              <a:t>nagradu</a:t>
            </a:r>
            <a:r>
              <a:rPr lang="en-US" dirty="0" smtClean="0"/>
              <a:t> </a:t>
            </a:r>
            <a:r>
              <a:rPr lang="en-US" dirty="0" err="1" smtClean="0"/>
              <a:t>koju</a:t>
            </a:r>
            <a:r>
              <a:rPr lang="en-US" dirty="0" smtClean="0"/>
              <a:t> </a:t>
            </a:r>
            <a:r>
              <a:rPr lang="en-US" dirty="0" err="1" smtClean="0"/>
              <a:t>će</a:t>
            </a:r>
            <a:r>
              <a:rPr lang="en-US" dirty="0" smtClean="0"/>
              <a:t> </a:t>
            </a:r>
            <a:r>
              <a:rPr lang="en-US" dirty="0" err="1" smtClean="0"/>
              <a:t>dobiti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završi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Poslije</a:t>
            </a:r>
            <a:r>
              <a:rPr lang="en-US" dirty="0" smtClean="0"/>
              <a:t> </a:t>
            </a:r>
            <a:r>
              <a:rPr lang="en-US" dirty="0" err="1" smtClean="0"/>
              <a:t>odlaska</a:t>
            </a:r>
            <a:r>
              <a:rPr lang="en-US" dirty="0" smtClean="0"/>
              <a:t> </a:t>
            </a:r>
            <a:r>
              <a:rPr lang="en-US" dirty="0" err="1" smtClean="0"/>
              <a:t>napolje</a:t>
            </a:r>
            <a:r>
              <a:rPr lang="en-US" dirty="0" smtClean="0"/>
              <a:t> </a:t>
            </a:r>
            <a:r>
              <a:rPr lang="en-US" dirty="0" err="1" smtClean="0"/>
              <a:t>uvijek</a:t>
            </a:r>
            <a:r>
              <a:rPr lang="en-US" dirty="0" smtClean="0"/>
              <a:t> je </a:t>
            </a:r>
            <a:r>
              <a:rPr lang="en-US" dirty="0" err="1" smtClean="0"/>
              <a:t>vraćajte</a:t>
            </a:r>
            <a:r>
              <a:rPr lang="en-US" dirty="0" smtClean="0"/>
              <a:t> u </a:t>
            </a:r>
            <a:r>
              <a:rPr lang="en-US" dirty="0" err="1" smtClean="0"/>
              <a:t>učionicu</a:t>
            </a:r>
            <a:r>
              <a:rPr lang="en-US" dirty="0" smtClean="0"/>
              <a:t> da bi </a:t>
            </a:r>
            <a:r>
              <a:rPr lang="en-US" dirty="0" err="1" smtClean="0"/>
              <a:t>završila</a:t>
            </a:r>
            <a:r>
              <a:rPr lang="en-US" dirty="0" smtClean="0"/>
              <a:t> </a:t>
            </a:r>
            <a:r>
              <a:rPr lang="en-US" dirty="0" err="1" smtClean="0"/>
              <a:t>nedovršene</a:t>
            </a:r>
            <a:r>
              <a:rPr lang="en-US" dirty="0" smtClean="0"/>
              <a:t> </a:t>
            </a:r>
            <a:r>
              <a:rPr lang="en-US" dirty="0" err="1" smtClean="0"/>
              <a:t>zadatke</a:t>
            </a:r>
            <a:r>
              <a:rPr lang="en-US" dirty="0" smtClean="0"/>
              <a:t>, pa </a:t>
            </a:r>
            <a:r>
              <a:rPr lang="en-US" dirty="0" err="1" smtClean="0"/>
              <a:t>čak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 err="1" smtClean="0"/>
              <a:t>morate</a:t>
            </a:r>
            <a:r>
              <a:rPr lang="en-US" dirty="0" smtClean="0"/>
              <a:t> da </a:t>
            </a:r>
            <a:r>
              <a:rPr lang="en-US" dirty="0" err="1" smtClean="0"/>
              <a:t>ih</a:t>
            </a:r>
            <a:r>
              <a:rPr lang="en-US" dirty="0" smtClean="0"/>
              <a:t> </a:t>
            </a:r>
            <a:r>
              <a:rPr lang="en-US" dirty="0" err="1" smtClean="0"/>
              <a:t>uradite</a:t>
            </a:r>
            <a:r>
              <a:rPr lang="en-US" dirty="0" smtClean="0"/>
              <a:t> </a:t>
            </a:r>
            <a:r>
              <a:rPr lang="en-US" dirty="0" err="1" smtClean="0"/>
              <a:t>brže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Izbjegavajte</a:t>
            </a:r>
            <a:r>
              <a:rPr lang="en-US" dirty="0" smtClean="0"/>
              <a:t> da </a:t>
            </a:r>
            <a:r>
              <a:rPr lang="en-US" dirty="0" err="1" smtClean="0"/>
              <a:t>pridajete</a:t>
            </a:r>
            <a:r>
              <a:rPr lang="en-US" dirty="0" smtClean="0"/>
              <a:t> </a:t>
            </a:r>
            <a:r>
              <a:rPr lang="en-US" dirty="0" err="1" smtClean="0"/>
              <a:t>pažnju</a:t>
            </a:r>
            <a:r>
              <a:rPr lang="en-US" dirty="0" smtClean="0"/>
              <a:t> </a:t>
            </a:r>
            <a:r>
              <a:rPr lang="en-US" dirty="0" err="1" smtClean="0"/>
              <a:t>vrištanju</a:t>
            </a:r>
            <a:r>
              <a:rPr lang="en-US" dirty="0" smtClean="0"/>
              <a:t>. Ne </a:t>
            </a:r>
            <a:r>
              <a:rPr lang="en-US" dirty="0" err="1" smtClean="0"/>
              <a:t>razgovarajte</a:t>
            </a:r>
            <a:r>
              <a:rPr lang="en-US" dirty="0" smtClean="0"/>
              <a:t> s </a:t>
            </a:r>
            <a:r>
              <a:rPr lang="en-US" dirty="0" err="1" smtClean="0"/>
              <a:t>njom</a:t>
            </a:r>
            <a:r>
              <a:rPr lang="en-US" dirty="0" smtClean="0"/>
              <a:t> o tome </a:t>
            </a:r>
            <a:r>
              <a:rPr lang="en-US" dirty="0" err="1" smtClean="0"/>
              <a:t>i</a:t>
            </a:r>
            <a:r>
              <a:rPr lang="en-US" dirty="0" smtClean="0"/>
              <a:t> ne </a:t>
            </a:r>
            <a:r>
              <a:rPr lang="en-US" dirty="0" err="1" smtClean="0"/>
              <a:t>pravite</a:t>
            </a:r>
            <a:r>
              <a:rPr lang="en-US" dirty="0" smtClean="0"/>
              <a:t> </a:t>
            </a:r>
            <a:r>
              <a:rPr lang="en-US" dirty="0" err="1" smtClean="0"/>
              <a:t>veliki</a:t>
            </a:r>
            <a:r>
              <a:rPr lang="en-US" dirty="0" smtClean="0"/>
              <a:t> problem </a:t>
            </a:r>
            <a:r>
              <a:rPr lang="en-US" dirty="0" err="1" smtClean="0"/>
              <a:t>oko</a:t>
            </a:r>
            <a:r>
              <a:rPr lang="en-US" dirty="0" smtClean="0"/>
              <a:t> toga.</a:t>
            </a:r>
          </a:p>
        </p:txBody>
      </p:sp>
    </p:spTree>
    <p:extLst>
      <p:ext uri="{BB962C8B-B14F-4D97-AF65-F5344CB8AC3E}">
        <p14:creationId xmlns:p14="http://schemas.microsoft.com/office/powerpoint/2010/main" val="28685255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Socijalne</a:t>
            </a:r>
            <a:r>
              <a:rPr lang="en-US" dirty="0" smtClean="0"/>
              <a:t> </a:t>
            </a:r>
            <a:r>
              <a:rPr lang="en-US" dirty="0" err="1" smtClean="0"/>
              <a:t>priče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dobro</a:t>
            </a:r>
            <a:r>
              <a:rPr lang="en-US" dirty="0" smtClean="0"/>
              <a:t> </a:t>
            </a:r>
            <a:r>
              <a:rPr lang="en-US" dirty="0" err="1" smtClean="0"/>
              <a:t>napravljene</a:t>
            </a:r>
            <a:r>
              <a:rPr lang="en-US" dirty="0" smtClean="0"/>
              <a:t>, </a:t>
            </a:r>
            <a:r>
              <a:rPr lang="en-US" dirty="0" err="1" smtClean="0"/>
              <a:t>mogu</a:t>
            </a:r>
            <a:r>
              <a:rPr lang="en-US" dirty="0" smtClean="0"/>
              <a:t> </a:t>
            </a:r>
            <a:r>
              <a:rPr lang="en-US" dirty="0" err="1" smtClean="0"/>
              <a:t>biti</a:t>
            </a:r>
            <a:r>
              <a:rPr lang="en-US" dirty="0" smtClean="0"/>
              <a:t> </a:t>
            </a:r>
            <a:r>
              <a:rPr lang="en-US" dirty="0" err="1" smtClean="0"/>
              <a:t>izvrsne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djecu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poteškoće</a:t>
            </a:r>
            <a:r>
              <a:rPr lang="en-US" dirty="0" smtClean="0"/>
              <a:t> u </a:t>
            </a:r>
            <a:r>
              <a:rPr lang="en-US" dirty="0" err="1" smtClean="0"/>
              <a:t>razumijevanju</a:t>
            </a:r>
            <a:r>
              <a:rPr lang="en-US" dirty="0" smtClean="0"/>
              <a:t> </a:t>
            </a:r>
            <a:r>
              <a:rPr lang="en-US" dirty="0" err="1" smtClean="0"/>
              <a:t>socijalnih</a:t>
            </a:r>
            <a:r>
              <a:rPr lang="en-US" dirty="0" smtClean="0"/>
              <a:t> </a:t>
            </a:r>
            <a:r>
              <a:rPr lang="en-US" dirty="0" err="1" smtClean="0"/>
              <a:t>situacija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suočavanju</a:t>
            </a:r>
            <a:r>
              <a:rPr lang="en-US" dirty="0" smtClean="0"/>
              <a:t> s </a:t>
            </a:r>
            <a:r>
              <a:rPr lang="en-US" dirty="0" err="1" smtClean="0"/>
              <a:t>promjenama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Najbolje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djecu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sposobnost</a:t>
            </a:r>
            <a:r>
              <a:rPr lang="en-US" dirty="0" smtClean="0"/>
              <a:t> </a:t>
            </a:r>
            <a:r>
              <a:rPr lang="en-US" dirty="0" err="1" smtClean="0"/>
              <a:t>razumijevanja</a:t>
            </a:r>
            <a:r>
              <a:rPr lang="en-US" dirty="0" smtClean="0"/>
              <a:t> </a:t>
            </a:r>
            <a:r>
              <a:rPr lang="en-US" dirty="0" err="1" smtClean="0"/>
              <a:t>jednostavnih</a:t>
            </a:r>
            <a:r>
              <a:rPr lang="en-US" dirty="0" smtClean="0"/>
              <a:t> </a:t>
            </a:r>
            <a:r>
              <a:rPr lang="en-US" dirty="0" err="1" smtClean="0"/>
              <a:t>rečenica</a:t>
            </a:r>
            <a:r>
              <a:rPr lang="en-US" dirty="0" smtClean="0"/>
              <a:t>, </a:t>
            </a:r>
            <a:r>
              <a:rPr lang="en-US" dirty="0" err="1" smtClean="0"/>
              <a:t>ali</a:t>
            </a:r>
            <a:r>
              <a:rPr lang="en-US" dirty="0" smtClean="0"/>
              <a:t> </a:t>
            </a:r>
            <a:r>
              <a:rPr lang="en-US" dirty="0" err="1" smtClean="0"/>
              <a:t>potkrijepljene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slikama</a:t>
            </a:r>
            <a:r>
              <a:rPr lang="en-US" dirty="0" smtClean="0"/>
              <a:t>, </a:t>
            </a:r>
            <a:r>
              <a:rPr lang="en-US" dirty="0" err="1" smtClean="0"/>
              <a:t>simbolima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fotografijama</a:t>
            </a:r>
            <a:r>
              <a:rPr lang="en-US" dirty="0" smtClean="0"/>
              <a:t>, da bi </a:t>
            </a:r>
            <a:r>
              <a:rPr lang="en-US" dirty="0" err="1" smtClean="0"/>
              <a:t>pomogle</a:t>
            </a:r>
            <a:r>
              <a:rPr lang="en-US" dirty="0" smtClean="0"/>
              <a:t> </a:t>
            </a:r>
            <a:r>
              <a:rPr lang="en-US" dirty="0" err="1" smtClean="0"/>
              <a:t>djeci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slabije</a:t>
            </a:r>
            <a:r>
              <a:rPr lang="en-US" dirty="0" smtClean="0"/>
              <a:t> </a:t>
            </a:r>
            <a:r>
              <a:rPr lang="en-US" dirty="0" err="1" smtClean="0"/>
              <a:t>razvijenim</a:t>
            </a:r>
            <a:r>
              <a:rPr lang="en-US" dirty="0" smtClean="0"/>
              <a:t> </a:t>
            </a:r>
            <a:r>
              <a:rPr lang="en-US" dirty="0" err="1" smtClean="0"/>
              <a:t>sposobnostima</a:t>
            </a:r>
            <a:r>
              <a:rPr lang="en-US" dirty="0" smtClean="0"/>
              <a:t> da </a:t>
            </a:r>
            <a:r>
              <a:rPr lang="en-US" dirty="0" err="1" smtClean="0"/>
              <a:t>razumiju</a:t>
            </a:r>
            <a:r>
              <a:rPr lang="en-US" dirty="0" smtClean="0"/>
              <a:t> </a:t>
            </a:r>
            <a:r>
              <a:rPr lang="en-US" dirty="0" err="1" smtClean="0"/>
              <a:t>šta</a:t>
            </a:r>
            <a:r>
              <a:rPr lang="en-US" dirty="0" smtClean="0"/>
              <a:t> da </a:t>
            </a:r>
            <a:r>
              <a:rPr lang="en-US" dirty="0" err="1" smtClean="0"/>
              <a:t>rade</a:t>
            </a:r>
            <a:r>
              <a:rPr lang="en-US" dirty="0" smtClean="0"/>
              <a:t> u </a:t>
            </a:r>
            <a:r>
              <a:rPr lang="en-US" dirty="0" err="1" smtClean="0"/>
              <a:t>određenim</a:t>
            </a:r>
            <a:r>
              <a:rPr lang="en-US" dirty="0" smtClean="0"/>
              <a:t> </a:t>
            </a:r>
            <a:r>
              <a:rPr lang="en-US" dirty="0" err="1" smtClean="0"/>
              <a:t>socijalnim</a:t>
            </a:r>
            <a:r>
              <a:rPr lang="en-US" dirty="0" smtClean="0"/>
              <a:t> </a:t>
            </a:r>
            <a:r>
              <a:rPr lang="en-US" dirty="0" err="1" smtClean="0"/>
              <a:t>situacijama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231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i="1" dirty="0"/>
              <a:t>„</a:t>
            </a:r>
            <a:r>
              <a:rPr lang="en-US" i="1" dirty="0" err="1"/>
              <a:t>Neka</a:t>
            </a:r>
            <a:r>
              <a:rPr lang="en-US" i="1" dirty="0"/>
              <a:t> od </a:t>
            </a:r>
            <a:r>
              <a:rPr lang="en-US" i="1" dirty="0" err="1"/>
              <a:t>ovih</a:t>
            </a:r>
            <a:r>
              <a:rPr lang="en-US" i="1" dirty="0"/>
              <a:t> </a:t>
            </a:r>
            <a:r>
              <a:rPr lang="en-US" i="1" dirty="0" err="1"/>
              <a:t>ponašanja</a:t>
            </a:r>
            <a:r>
              <a:rPr lang="en-US" i="1" dirty="0"/>
              <a:t> </a:t>
            </a:r>
            <a:r>
              <a:rPr lang="en-US" i="1" dirty="0" err="1"/>
              <a:t>su</a:t>
            </a:r>
            <a:r>
              <a:rPr lang="en-US" i="1" dirty="0"/>
              <a:t> </a:t>
            </a:r>
            <a:r>
              <a:rPr lang="en-US" i="1" dirty="0" err="1"/>
              <a:t>takva</a:t>
            </a:r>
            <a:r>
              <a:rPr lang="en-US" i="1" dirty="0"/>
              <a:t> da </a:t>
            </a:r>
            <a:r>
              <a:rPr lang="en-US" i="1" dirty="0" err="1"/>
              <a:t>ih</a:t>
            </a:r>
            <a:r>
              <a:rPr lang="en-US" i="1" dirty="0"/>
              <a:t> </a:t>
            </a:r>
            <a:r>
              <a:rPr lang="en-US" i="1" dirty="0" err="1"/>
              <a:t>mnogi</a:t>
            </a:r>
            <a:r>
              <a:rPr lang="en-US" i="1" dirty="0"/>
              <a:t> </a:t>
            </a:r>
            <a:r>
              <a:rPr lang="en-US" i="1" dirty="0" err="1"/>
              <a:t>stručnjaci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mnoge</a:t>
            </a:r>
            <a:r>
              <a:rPr lang="en-US" i="1" dirty="0"/>
              <a:t> </a:t>
            </a:r>
            <a:r>
              <a:rPr lang="en-US" i="1" dirty="0" err="1"/>
              <a:t>porodice</a:t>
            </a:r>
            <a:r>
              <a:rPr lang="en-US" i="1" dirty="0"/>
              <a:t> ne bi </a:t>
            </a:r>
            <a:r>
              <a:rPr lang="en-US" i="1" dirty="0" err="1"/>
              <a:t>svrstali</a:t>
            </a:r>
            <a:r>
              <a:rPr lang="en-US" i="1" dirty="0"/>
              <a:t> u </a:t>
            </a:r>
            <a:r>
              <a:rPr lang="en-US" i="1" dirty="0" err="1"/>
              <a:t>problematične</a:t>
            </a:r>
            <a:r>
              <a:rPr lang="en-US" i="1" dirty="0"/>
              <a:t> – </a:t>
            </a:r>
            <a:r>
              <a:rPr lang="en-US" i="1" dirty="0" err="1"/>
              <a:t>poput</a:t>
            </a:r>
            <a:r>
              <a:rPr lang="en-US" i="1" dirty="0"/>
              <a:t> </a:t>
            </a:r>
            <a:r>
              <a:rPr lang="en-US" i="1" dirty="0" err="1"/>
              <a:t>pravljenja</a:t>
            </a:r>
            <a:r>
              <a:rPr lang="en-US" i="1" dirty="0"/>
              <a:t> </a:t>
            </a:r>
            <a:r>
              <a:rPr lang="en-US" i="1" dirty="0" err="1"/>
              <a:t>zvukova</a:t>
            </a:r>
            <a:r>
              <a:rPr lang="en-US" i="1" dirty="0"/>
              <a:t>, </a:t>
            </a:r>
            <a:r>
              <a:rPr lang="en-US" i="1" dirty="0" err="1"/>
              <a:t>ponavljanja</a:t>
            </a:r>
            <a:r>
              <a:rPr lang="en-US" i="1" dirty="0"/>
              <a:t> </a:t>
            </a:r>
            <a:r>
              <a:rPr lang="en-US" i="1" dirty="0" err="1"/>
              <a:t>fraza</a:t>
            </a:r>
            <a:r>
              <a:rPr lang="en-US" i="1" dirty="0"/>
              <a:t> </a:t>
            </a:r>
            <a:r>
              <a:rPr lang="en-US" i="1" dirty="0" err="1"/>
              <a:t>iznova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iznova</a:t>
            </a:r>
            <a:r>
              <a:rPr lang="en-US" i="1" dirty="0"/>
              <a:t>, </a:t>
            </a:r>
            <a:r>
              <a:rPr lang="en-US" i="1" dirty="0" err="1"/>
              <a:t>konstantnog</a:t>
            </a:r>
            <a:r>
              <a:rPr lang="en-US" i="1" dirty="0"/>
              <a:t> </a:t>
            </a:r>
            <a:r>
              <a:rPr lang="en-US" i="1" dirty="0" err="1"/>
              <a:t>zatvaranja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otvaranja</a:t>
            </a:r>
            <a:r>
              <a:rPr lang="en-US" i="1" dirty="0"/>
              <a:t> </a:t>
            </a:r>
            <a:r>
              <a:rPr lang="en-US" i="1" dirty="0" err="1"/>
              <a:t>vrata</a:t>
            </a:r>
            <a:r>
              <a:rPr lang="en-US" i="1" dirty="0"/>
              <a:t> – </a:t>
            </a:r>
            <a:r>
              <a:rPr lang="en-US" i="1" dirty="0" err="1"/>
              <a:t>i</a:t>
            </a:r>
            <a:r>
              <a:rPr lang="en-US" i="1" dirty="0"/>
              <a:t> ta </a:t>
            </a:r>
            <a:r>
              <a:rPr lang="en-US" i="1" dirty="0" err="1"/>
              <a:t>ponašanja</a:t>
            </a:r>
            <a:r>
              <a:rPr lang="en-US" i="1" dirty="0"/>
              <a:t> ne </a:t>
            </a:r>
            <a:r>
              <a:rPr lang="en-US" i="1" dirty="0" err="1"/>
              <a:t>moraju</a:t>
            </a:r>
            <a:r>
              <a:rPr lang="en-US" i="1" dirty="0"/>
              <a:t> </a:t>
            </a:r>
            <a:r>
              <a:rPr lang="en-US" i="1" dirty="0" err="1"/>
              <a:t>biti</a:t>
            </a:r>
            <a:r>
              <a:rPr lang="en-US" i="1" dirty="0"/>
              <a:t> </a:t>
            </a:r>
            <a:r>
              <a:rPr lang="en-US" i="1" dirty="0" err="1"/>
              <a:t>opasna</a:t>
            </a:r>
            <a:r>
              <a:rPr lang="en-US" i="1" dirty="0"/>
              <a:t> </a:t>
            </a:r>
            <a:r>
              <a:rPr lang="en-US" i="1" dirty="0" err="1"/>
              <a:t>niti</a:t>
            </a:r>
            <a:r>
              <a:rPr lang="en-US" i="1" dirty="0"/>
              <a:t> </a:t>
            </a:r>
            <a:r>
              <a:rPr lang="en-US" i="1" dirty="0" err="1"/>
              <a:t>destruktivna</a:t>
            </a:r>
            <a:r>
              <a:rPr lang="en-US" i="1" dirty="0"/>
              <a:t>. Ali </a:t>
            </a:r>
            <a:r>
              <a:rPr lang="en-US" i="1" dirty="0" err="1"/>
              <a:t>mogu</a:t>
            </a:r>
            <a:r>
              <a:rPr lang="en-US" i="1" dirty="0"/>
              <a:t> </a:t>
            </a:r>
            <a:r>
              <a:rPr lang="en-US" i="1" dirty="0" err="1"/>
              <a:t>biti</a:t>
            </a:r>
            <a:r>
              <a:rPr lang="en-US" i="1" dirty="0"/>
              <a:t> </a:t>
            </a:r>
            <a:r>
              <a:rPr lang="en-US" i="1" dirty="0" err="1"/>
              <a:t>naporna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povisiti</a:t>
            </a:r>
            <a:r>
              <a:rPr lang="en-US" i="1" dirty="0"/>
              <a:t> </a:t>
            </a:r>
            <a:r>
              <a:rPr lang="en-US" i="1" dirty="0" err="1"/>
              <a:t>nivo</a:t>
            </a:r>
            <a:r>
              <a:rPr lang="en-US" i="1" dirty="0"/>
              <a:t> </a:t>
            </a:r>
            <a:r>
              <a:rPr lang="en-US" i="1" dirty="0" err="1"/>
              <a:t>stresa</a:t>
            </a:r>
            <a:r>
              <a:rPr lang="en-US" i="1" dirty="0"/>
              <a:t> </a:t>
            </a:r>
            <a:r>
              <a:rPr lang="en-US" i="1" dirty="0" err="1"/>
              <a:t>kod</a:t>
            </a:r>
            <a:r>
              <a:rPr lang="en-US" i="1" dirty="0"/>
              <a:t> </a:t>
            </a:r>
            <a:r>
              <a:rPr lang="en-US" i="1" dirty="0" err="1"/>
              <a:t>onih</a:t>
            </a:r>
            <a:r>
              <a:rPr lang="en-US" i="1" dirty="0"/>
              <a:t> </a:t>
            </a:r>
            <a:r>
              <a:rPr lang="en-US" i="1" dirty="0" err="1"/>
              <a:t>koji</a:t>
            </a:r>
            <a:r>
              <a:rPr lang="en-US" i="1" dirty="0"/>
              <a:t> </a:t>
            </a:r>
            <a:r>
              <a:rPr lang="en-US" i="1" dirty="0" err="1"/>
              <a:t>su</a:t>
            </a:r>
            <a:r>
              <a:rPr lang="en-US" i="1" dirty="0"/>
              <a:t> </a:t>
            </a:r>
            <a:r>
              <a:rPr lang="en-US" i="1" dirty="0" err="1"/>
              <a:t>im</a:t>
            </a:r>
            <a:r>
              <a:rPr lang="en-US" i="1" dirty="0"/>
              <a:t> </a:t>
            </a:r>
            <a:r>
              <a:rPr lang="en-US" i="1" dirty="0" err="1"/>
              <a:t>svjedoci</a:t>
            </a:r>
            <a:r>
              <a:rPr lang="en-US" i="1" dirty="0"/>
              <a:t>. A </a:t>
            </a:r>
            <a:r>
              <a:rPr lang="en-US" i="1" dirty="0" err="1"/>
              <a:t>nakon</a:t>
            </a:r>
            <a:r>
              <a:rPr lang="en-US" i="1" dirty="0"/>
              <a:t> </a:t>
            </a:r>
            <a:r>
              <a:rPr lang="en-US" i="1" dirty="0" err="1"/>
              <a:t>što</a:t>
            </a:r>
            <a:r>
              <a:rPr lang="en-US" i="1" dirty="0"/>
              <a:t> je </a:t>
            </a:r>
            <a:r>
              <a:rPr lang="en-US" i="1" dirty="0" err="1"/>
              <a:t>osobi</a:t>
            </a:r>
            <a:r>
              <a:rPr lang="en-US" i="1" dirty="0"/>
              <a:t> </a:t>
            </a:r>
            <a:r>
              <a:rPr lang="en-US" i="1" dirty="0" err="1"/>
              <a:t>nekoliko</a:t>
            </a:r>
            <a:r>
              <a:rPr lang="en-US" i="1" dirty="0"/>
              <a:t> </a:t>
            </a:r>
            <a:r>
              <a:rPr lang="en-US" i="1" dirty="0" err="1"/>
              <a:t>puta</a:t>
            </a:r>
            <a:r>
              <a:rPr lang="en-US" i="1" dirty="0"/>
              <a:t> </a:t>
            </a:r>
            <a:r>
              <a:rPr lang="en-US" i="1" dirty="0" err="1"/>
              <a:t>rečeno</a:t>
            </a:r>
            <a:r>
              <a:rPr lang="en-US" i="1" dirty="0"/>
              <a:t> da </a:t>
            </a:r>
            <a:r>
              <a:rPr lang="en-US" i="1" dirty="0" err="1"/>
              <a:t>prestane</a:t>
            </a:r>
            <a:r>
              <a:rPr lang="en-US" i="1" dirty="0"/>
              <a:t>, a </a:t>
            </a:r>
            <a:r>
              <a:rPr lang="en-US" i="1" dirty="0" err="1"/>
              <a:t>ona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dalje</a:t>
            </a:r>
            <a:r>
              <a:rPr lang="en-US" i="1" dirty="0"/>
              <a:t> ne </a:t>
            </a:r>
            <a:r>
              <a:rPr lang="en-US" i="1" dirty="0" err="1"/>
              <a:t>prestaje</a:t>
            </a:r>
            <a:r>
              <a:rPr lang="en-US" i="1" dirty="0"/>
              <a:t>, </a:t>
            </a:r>
            <a:r>
              <a:rPr lang="en-US" i="1" dirty="0" err="1"/>
              <a:t>te</a:t>
            </a:r>
            <a:r>
              <a:rPr lang="en-US" i="1" dirty="0"/>
              <a:t> </a:t>
            </a:r>
            <a:r>
              <a:rPr lang="en-US" i="1" dirty="0" err="1"/>
              <a:t>sitnice</a:t>
            </a:r>
            <a:r>
              <a:rPr lang="en-US" i="1" dirty="0"/>
              <a:t> </a:t>
            </a:r>
            <a:r>
              <a:rPr lang="en-US" i="1" dirty="0" err="1"/>
              <a:t>mogu</a:t>
            </a:r>
            <a:r>
              <a:rPr lang="en-US" i="1" dirty="0"/>
              <a:t> da </a:t>
            </a:r>
            <a:r>
              <a:rPr lang="en-US" i="1" dirty="0" err="1"/>
              <a:t>postanu</a:t>
            </a:r>
            <a:r>
              <a:rPr lang="en-US" i="1" dirty="0"/>
              <a:t> </a:t>
            </a:r>
            <a:r>
              <a:rPr lang="en-US" i="1" dirty="0" err="1"/>
              <a:t>krupne</a:t>
            </a:r>
            <a:r>
              <a:rPr lang="en-US" i="1" dirty="0"/>
              <a:t> </a:t>
            </a:r>
            <a:r>
              <a:rPr lang="en-US" i="1" dirty="0" err="1"/>
              <a:t>stvari</a:t>
            </a:r>
            <a:r>
              <a:rPr lang="en-US" i="1" dirty="0"/>
              <a:t>. </a:t>
            </a:r>
            <a:r>
              <a:rPr lang="en-US" i="1" dirty="0" err="1"/>
              <a:t>Mogu</a:t>
            </a:r>
            <a:r>
              <a:rPr lang="en-US" i="1" dirty="0"/>
              <a:t> da </a:t>
            </a:r>
            <a:r>
              <a:rPr lang="en-US" i="1" dirty="0" err="1"/>
              <a:t>stvore</a:t>
            </a:r>
            <a:r>
              <a:rPr lang="en-US" i="1" dirty="0"/>
              <a:t> </a:t>
            </a:r>
            <a:r>
              <a:rPr lang="en-US" i="1" dirty="0" err="1"/>
              <a:t>napetost</a:t>
            </a:r>
            <a:r>
              <a:rPr lang="en-US" i="1" dirty="0"/>
              <a:t> </a:t>
            </a:r>
            <a:r>
              <a:rPr lang="en-US" i="1" dirty="0" err="1"/>
              <a:t>zbog</a:t>
            </a:r>
            <a:r>
              <a:rPr lang="en-US" i="1" dirty="0"/>
              <a:t> </a:t>
            </a:r>
            <a:r>
              <a:rPr lang="en-US" i="1" dirty="0" err="1"/>
              <a:t>koje</a:t>
            </a:r>
            <a:r>
              <a:rPr lang="en-US" i="1" dirty="0"/>
              <a:t> </a:t>
            </a:r>
            <a:r>
              <a:rPr lang="en-US" i="1" dirty="0" err="1"/>
              <a:t>će</a:t>
            </a:r>
            <a:r>
              <a:rPr lang="en-US" i="1" dirty="0"/>
              <a:t> se </a:t>
            </a:r>
            <a:r>
              <a:rPr lang="en-US" i="1" dirty="0" err="1"/>
              <a:t>svi</a:t>
            </a:r>
            <a:r>
              <a:rPr lang="en-US" i="1" dirty="0"/>
              <a:t> </a:t>
            </a:r>
            <a:r>
              <a:rPr lang="en-US" i="1" dirty="0" err="1"/>
              <a:t>ponašati</a:t>
            </a:r>
            <a:r>
              <a:rPr lang="en-US" i="1" dirty="0"/>
              <a:t> </a:t>
            </a:r>
            <a:r>
              <a:rPr lang="en-US" i="1" dirty="0" err="1"/>
              <a:t>problematično</a:t>
            </a:r>
            <a:r>
              <a:rPr lang="en-US" i="1" dirty="0"/>
              <a:t>. </a:t>
            </a:r>
            <a:r>
              <a:rPr lang="en-US" i="1" dirty="0" err="1"/>
              <a:t>Učenje</a:t>
            </a:r>
            <a:r>
              <a:rPr lang="en-US" i="1" dirty="0"/>
              <a:t> o tome </a:t>
            </a:r>
            <a:r>
              <a:rPr lang="en-US" i="1" dirty="0" err="1"/>
              <a:t>kako</a:t>
            </a:r>
            <a:r>
              <a:rPr lang="en-US" i="1" dirty="0"/>
              <a:t> da </a:t>
            </a:r>
            <a:r>
              <a:rPr lang="en-US" i="1" dirty="0" err="1"/>
              <a:t>razmišljamo</a:t>
            </a:r>
            <a:r>
              <a:rPr lang="en-US" i="1" dirty="0"/>
              <a:t> o </a:t>
            </a:r>
            <a:r>
              <a:rPr lang="en-US" i="1" dirty="0" err="1"/>
              <a:t>ovakvim</a:t>
            </a:r>
            <a:r>
              <a:rPr lang="en-US" i="1" dirty="0"/>
              <a:t> </a:t>
            </a:r>
            <a:r>
              <a:rPr lang="en-US" i="1" dirty="0" err="1"/>
              <a:t>iritantnim</a:t>
            </a:r>
            <a:r>
              <a:rPr lang="en-US" i="1" dirty="0"/>
              <a:t> </a:t>
            </a:r>
            <a:r>
              <a:rPr lang="en-US" i="1" dirty="0" err="1"/>
              <a:t>ponašanjima</a:t>
            </a:r>
            <a:r>
              <a:rPr lang="en-US" i="1" dirty="0"/>
              <a:t>,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kako</a:t>
            </a:r>
            <a:r>
              <a:rPr lang="en-US" i="1" dirty="0"/>
              <a:t> da se </a:t>
            </a:r>
            <a:r>
              <a:rPr lang="en-US" i="1" dirty="0" err="1"/>
              <a:t>sa</a:t>
            </a:r>
            <a:r>
              <a:rPr lang="en-US" i="1" dirty="0"/>
              <a:t> </a:t>
            </a:r>
            <a:r>
              <a:rPr lang="en-US" i="1" dirty="0" err="1"/>
              <a:t>njima</a:t>
            </a:r>
            <a:r>
              <a:rPr lang="en-US" i="1" dirty="0"/>
              <a:t> </a:t>
            </a:r>
            <a:r>
              <a:rPr lang="en-US" i="1" dirty="0" err="1"/>
              <a:t>nosimo</a:t>
            </a:r>
            <a:r>
              <a:rPr lang="en-US" i="1" dirty="0"/>
              <a:t>, </a:t>
            </a:r>
            <a:r>
              <a:rPr lang="en-US" i="1" dirty="0" err="1"/>
              <a:t>izmjenilo</a:t>
            </a:r>
            <a:r>
              <a:rPr lang="en-US" i="1" dirty="0"/>
              <a:t> je </a:t>
            </a:r>
            <a:r>
              <a:rPr lang="en-US" i="1" dirty="0" err="1"/>
              <a:t>funkcionisanje</a:t>
            </a:r>
            <a:r>
              <a:rPr lang="en-US" i="1" dirty="0"/>
              <a:t> </a:t>
            </a:r>
            <a:r>
              <a:rPr lang="en-US" i="1" dirty="0" err="1"/>
              <a:t>naše</a:t>
            </a:r>
            <a:r>
              <a:rPr lang="en-US" i="1" dirty="0"/>
              <a:t> </a:t>
            </a:r>
            <a:r>
              <a:rPr lang="en-US" i="1" dirty="0" err="1"/>
              <a:t>porodice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</a:t>
            </a:r>
            <a:r>
              <a:rPr lang="en-US" i="1" dirty="0" err="1"/>
              <a:t>unaprijedilo</a:t>
            </a:r>
            <a:r>
              <a:rPr lang="en-US" i="1" dirty="0"/>
              <a:t> </a:t>
            </a:r>
            <a:r>
              <a:rPr lang="en-US" i="1" dirty="0" err="1"/>
              <a:t>kvalitet</a:t>
            </a:r>
            <a:r>
              <a:rPr lang="en-US" i="1" dirty="0"/>
              <a:t> </a:t>
            </a:r>
            <a:r>
              <a:rPr lang="en-US" i="1" dirty="0" err="1"/>
              <a:t>naših</a:t>
            </a:r>
            <a:r>
              <a:rPr lang="en-US" i="1" dirty="0"/>
              <a:t> </a:t>
            </a:r>
            <a:r>
              <a:rPr lang="en-US" i="1" dirty="0" err="1"/>
              <a:t>života</a:t>
            </a:r>
            <a:r>
              <a:rPr lang="en-US" i="1" dirty="0"/>
              <a:t>.“ N. M., </a:t>
            </a:r>
            <a:r>
              <a:rPr lang="en-US" i="1" dirty="0" err="1"/>
              <a:t>majka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3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4" y="19528"/>
            <a:ext cx="4761364" cy="687752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364" y="39056"/>
            <a:ext cx="4747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27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Bihejvioralni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r>
              <a:rPr lang="en-US" dirty="0" smtClean="0"/>
              <a:t> </a:t>
            </a:r>
            <a:r>
              <a:rPr lang="en-US" dirty="0" err="1" smtClean="0"/>
              <a:t>nepoželjnim</a:t>
            </a:r>
            <a:r>
              <a:rPr lang="en-US" dirty="0" smtClean="0"/>
              <a:t> </a:t>
            </a:r>
            <a:r>
              <a:rPr lang="en-US" dirty="0" err="1" smtClean="0"/>
              <a:t>ponašanjima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err="1" smtClean="0"/>
              <a:t>Savremeni</a:t>
            </a:r>
            <a:r>
              <a:rPr lang="en-US" dirty="0" smtClean="0"/>
              <a:t> </a:t>
            </a:r>
            <a:r>
              <a:rPr lang="en-US" dirty="0" err="1" smtClean="0"/>
              <a:t>bihejvioralni</a:t>
            </a:r>
            <a:r>
              <a:rPr lang="en-US" dirty="0" smtClean="0"/>
              <a:t> </a:t>
            </a:r>
            <a:r>
              <a:rPr lang="en-US" dirty="0" err="1"/>
              <a:t>pristup</a:t>
            </a:r>
            <a:r>
              <a:rPr lang="en-US" dirty="0"/>
              <a:t> </a:t>
            </a:r>
            <a:r>
              <a:rPr lang="en-US" dirty="0" err="1"/>
              <a:t>nepoželjnim</a:t>
            </a:r>
            <a:r>
              <a:rPr lang="en-US" dirty="0"/>
              <a:t> </a:t>
            </a:r>
            <a:r>
              <a:rPr lang="en-US" dirty="0" err="1"/>
              <a:t>ponašanjima</a:t>
            </a:r>
            <a:r>
              <a:rPr lang="en-US" dirty="0"/>
              <a:t> </a:t>
            </a:r>
            <a:r>
              <a:rPr lang="en-US" dirty="0" err="1"/>
              <a:t>uključuje</a:t>
            </a:r>
            <a:r>
              <a:rPr lang="en-US" dirty="0"/>
              <a:t> </a:t>
            </a:r>
            <a:r>
              <a:rPr lang="en-US" dirty="0" err="1"/>
              <a:t>mijenjanje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prilagođavanje</a:t>
            </a:r>
            <a:r>
              <a:rPr lang="en-US" dirty="0"/>
              <a:t> </a:t>
            </a:r>
            <a:r>
              <a:rPr lang="en-US" dirty="0" err="1"/>
              <a:t>okoline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jezika</a:t>
            </a:r>
            <a:r>
              <a:rPr lang="en-US" dirty="0" smtClean="0"/>
              <a:t>,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stila</a:t>
            </a:r>
            <a:r>
              <a:rPr lang="en-US" dirty="0"/>
              <a:t> </a:t>
            </a:r>
            <a:r>
              <a:rPr lang="en-US" dirty="0" err="1"/>
              <a:t>interakcije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didaktičkog</a:t>
            </a:r>
            <a:r>
              <a:rPr lang="en-US" dirty="0"/>
              <a:t> </a:t>
            </a:r>
            <a:r>
              <a:rPr lang="en-US" dirty="0" err="1"/>
              <a:t>materijala</a:t>
            </a:r>
            <a:r>
              <a:rPr lang="en-US" dirty="0"/>
              <a:t>, a ne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isključivo</a:t>
            </a:r>
            <a:r>
              <a:rPr lang="en-US" dirty="0"/>
              <a:t> </a:t>
            </a:r>
            <a:r>
              <a:rPr lang="en-US" dirty="0" err="1"/>
              <a:t>modifikaciju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pojedinca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potkrepljenje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pojačanje</a:t>
            </a:r>
            <a:r>
              <a:rPr lang="en-US" dirty="0" smtClean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primjerena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gašenje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kaznu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neprimjerena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). </a:t>
            </a:r>
            <a:endParaRPr lang="en-US" dirty="0" smtClean="0"/>
          </a:p>
          <a:p>
            <a:pPr algn="just"/>
            <a:r>
              <a:rPr lang="en-US" dirty="0" err="1" smtClean="0"/>
              <a:t>Cilj</a:t>
            </a:r>
            <a:r>
              <a:rPr lang="en-US" dirty="0" smtClean="0"/>
              <a:t> </a:t>
            </a:r>
            <a:r>
              <a:rPr lang="en-US" dirty="0" err="1"/>
              <a:t>intervencije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smanjivanje</a:t>
            </a:r>
            <a:r>
              <a:rPr lang="en-US" dirty="0"/>
              <a:t> </a:t>
            </a:r>
            <a:r>
              <a:rPr lang="en-US" dirty="0" err="1"/>
              <a:t>nepoželjnih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je </a:t>
            </a:r>
            <a:r>
              <a:rPr lang="en-US" dirty="0" err="1"/>
              <a:t>prilagođavanje</a:t>
            </a:r>
            <a:r>
              <a:rPr lang="en-US" dirty="0"/>
              <a:t> </a:t>
            </a:r>
            <a:r>
              <a:rPr lang="en-US" dirty="0" err="1"/>
              <a:t>okoline</a:t>
            </a:r>
            <a:r>
              <a:rPr lang="en-US" dirty="0"/>
              <a:t> u </a:t>
            </a:r>
            <a:r>
              <a:rPr lang="en-US" dirty="0" err="1"/>
              <a:t>kojoj</a:t>
            </a:r>
            <a:r>
              <a:rPr lang="en-US" dirty="0"/>
              <a:t> </a:t>
            </a:r>
            <a:r>
              <a:rPr lang="en-US" dirty="0" err="1"/>
              <a:t>dolazi</a:t>
            </a:r>
            <a:r>
              <a:rPr lang="en-US" dirty="0"/>
              <a:t> do </a:t>
            </a:r>
            <a:r>
              <a:rPr lang="en-US" dirty="0" err="1"/>
              <a:t>nepoželjnih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podučavanje</a:t>
            </a:r>
            <a:r>
              <a:rPr lang="en-US" dirty="0"/>
              <a:t> </a:t>
            </a:r>
            <a:r>
              <a:rPr lang="en-US" dirty="0" err="1"/>
              <a:t>alternativnog</a:t>
            </a:r>
            <a:r>
              <a:rPr lang="en-US" dirty="0"/>
              <a:t>, </a:t>
            </a:r>
            <a:r>
              <a:rPr lang="en-US" dirty="0" err="1"/>
              <a:t>zamjenskog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adaptivnih</a:t>
            </a:r>
            <a:r>
              <a:rPr lang="en-US" dirty="0"/>
              <a:t> </a:t>
            </a:r>
            <a:r>
              <a:rPr lang="en-US" dirty="0" err="1" smtClean="0"/>
              <a:t>rutina</a:t>
            </a:r>
            <a:r>
              <a:rPr lang="en-US" dirty="0" smtClean="0"/>
              <a:t> (</a:t>
            </a:r>
            <a:r>
              <a:rPr lang="en-US" dirty="0" err="1" smtClean="0"/>
              <a:t>funkcionalna</a:t>
            </a:r>
            <a:r>
              <a:rPr lang="en-US" dirty="0" smtClean="0"/>
              <a:t> </a:t>
            </a:r>
            <a:r>
              <a:rPr lang="en-US" dirty="0" err="1"/>
              <a:t>komunikacija</a:t>
            </a:r>
            <a:r>
              <a:rPr lang="en-US" dirty="0"/>
              <a:t>, </a:t>
            </a:r>
            <a:r>
              <a:rPr lang="en-US" dirty="0" err="1" smtClean="0"/>
              <a:t>vizuelni</a:t>
            </a:r>
            <a:r>
              <a:rPr lang="en-US" dirty="0" smtClean="0"/>
              <a:t> </a:t>
            </a:r>
            <a:r>
              <a:rPr lang="en-US" dirty="0" err="1" smtClean="0"/>
              <a:t>rasporedi</a:t>
            </a:r>
            <a:r>
              <a:rPr lang="en-US" dirty="0" smtClean="0"/>
              <a:t>), </a:t>
            </a:r>
            <a:r>
              <a:rPr lang="en-US" dirty="0"/>
              <a:t>a </a:t>
            </a:r>
            <a:r>
              <a:rPr lang="en-US" dirty="0" err="1"/>
              <a:t>osim</a:t>
            </a:r>
            <a:r>
              <a:rPr lang="en-US" dirty="0"/>
              <a:t> toga </a:t>
            </a:r>
            <a:r>
              <a:rPr lang="en-US" dirty="0" err="1"/>
              <a:t>ističe</a:t>
            </a:r>
            <a:r>
              <a:rPr lang="en-US" dirty="0"/>
              <a:t> se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uloga</a:t>
            </a:r>
            <a:r>
              <a:rPr lang="en-US" dirty="0"/>
              <a:t> </a:t>
            </a:r>
            <a:r>
              <a:rPr lang="en-US" dirty="0" err="1" smtClean="0"/>
              <a:t>porodice</a:t>
            </a:r>
            <a:r>
              <a:rPr lang="en-US" dirty="0" smtClean="0"/>
              <a:t>, </a:t>
            </a:r>
            <a:r>
              <a:rPr lang="en-US" dirty="0" err="1"/>
              <a:t>odgajatelja</a:t>
            </a:r>
            <a:r>
              <a:rPr lang="en-US" dirty="0"/>
              <a:t>, </a:t>
            </a:r>
            <a:r>
              <a:rPr lang="en-US" dirty="0" err="1"/>
              <a:t>učitelja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zajednice</a:t>
            </a:r>
            <a:r>
              <a:rPr lang="en-US" dirty="0"/>
              <a:t> u </a:t>
            </a:r>
            <a:r>
              <a:rPr lang="en-US" dirty="0" err="1"/>
              <a:t>planiranju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implementaciji</a:t>
            </a:r>
            <a:r>
              <a:rPr lang="en-US" dirty="0"/>
              <a:t> </a:t>
            </a:r>
            <a:r>
              <a:rPr lang="en-US" dirty="0" err="1"/>
              <a:t>intervencija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bi se </a:t>
            </a:r>
            <a:r>
              <a:rPr lang="en-US" dirty="0" err="1"/>
              <a:t>omogućilo</a:t>
            </a:r>
            <a:r>
              <a:rPr lang="en-US" dirty="0"/>
              <a:t> </a:t>
            </a:r>
            <a:r>
              <a:rPr lang="en-US" dirty="0" err="1"/>
              <a:t>održavanje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generalizacija</a:t>
            </a:r>
            <a:r>
              <a:rPr lang="en-US" dirty="0"/>
              <a:t> </a:t>
            </a:r>
            <a:r>
              <a:rPr lang="en-US" dirty="0" err="1"/>
              <a:t>naučenih</a:t>
            </a:r>
            <a:r>
              <a:rPr lang="en-US" dirty="0"/>
              <a:t> </a:t>
            </a:r>
            <a:r>
              <a:rPr lang="en-US" dirty="0" err="1"/>
              <a:t>vještina</a:t>
            </a:r>
            <a:r>
              <a:rPr lang="en-US" dirty="0"/>
              <a:t> u </a:t>
            </a:r>
            <a:r>
              <a:rPr lang="en-US" dirty="0" err="1"/>
              <a:t>prirodnom</a:t>
            </a:r>
            <a:r>
              <a:rPr lang="en-US" dirty="0"/>
              <a:t> </a:t>
            </a:r>
            <a:r>
              <a:rPr lang="en-US" dirty="0" err="1" smtClean="0"/>
              <a:t>kontekstu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1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Modifikacija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: </a:t>
            </a:r>
            <a:r>
              <a:rPr lang="en-US" dirty="0" err="1"/>
              <a:t>pozitivno</a:t>
            </a:r>
            <a:r>
              <a:rPr lang="en-US" dirty="0"/>
              <a:t> </a:t>
            </a:r>
            <a:r>
              <a:rPr lang="en-US" dirty="0" err="1"/>
              <a:t>potkrepljenje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 err="1" smtClean="0"/>
              <a:t>Nagrađivanje</a:t>
            </a:r>
            <a:r>
              <a:rPr lang="en-US" dirty="0" smtClean="0"/>
              <a:t>,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upotreba</a:t>
            </a:r>
            <a:r>
              <a:rPr lang="en-US" dirty="0" smtClean="0"/>
              <a:t> </a:t>
            </a:r>
            <a:r>
              <a:rPr lang="en-US" dirty="0" err="1" smtClean="0"/>
              <a:t>potkrepljenja</a:t>
            </a:r>
            <a:r>
              <a:rPr lang="en-US" dirty="0" smtClean="0"/>
              <a:t>, </a:t>
            </a:r>
            <a:r>
              <a:rPr lang="en-US" dirty="0" err="1" smtClean="0"/>
              <a:t>najdjelotvorniji</a:t>
            </a:r>
            <a:r>
              <a:rPr lang="en-US" dirty="0" smtClean="0"/>
              <a:t> </a:t>
            </a:r>
            <a:r>
              <a:rPr lang="en-US" dirty="0" err="1"/>
              <a:t>su</a:t>
            </a:r>
            <a:r>
              <a:rPr lang="en-US" dirty="0"/>
              <a:t> u </a:t>
            </a:r>
            <a:r>
              <a:rPr lang="en-US" dirty="0" err="1" smtClean="0"/>
              <a:t>promjeni</a:t>
            </a:r>
            <a:r>
              <a:rPr lang="en-US" dirty="0" smtClean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kreiranju</a:t>
            </a:r>
            <a:r>
              <a:rPr lang="en-US" dirty="0"/>
              <a:t> </a:t>
            </a:r>
            <a:r>
              <a:rPr lang="en-US" dirty="0" err="1"/>
              <a:t>željenih</a:t>
            </a:r>
            <a:r>
              <a:rPr lang="en-US" dirty="0"/>
              <a:t> </a:t>
            </a:r>
            <a:r>
              <a:rPr lang="en-US" dirty="0" err="1"/>
              <a:t>reakcija</a:t>
            </a:r>
            <a:r>
              <a:rPr lang="en-US" dirty="0"/>
              <a:t>.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osobe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posao</a:t>
            </a:r>
            <a:r>
              <a:rPr lang="en-US" dirty="0"/>
              <a:t>, </a:t>
            </a:r>
            <a:r>
              <a:rPr lang="en-US" dirty="0" err="1"/>
              <a:t>nagrada</a:t>
            </a:r>
            <a:r>
              <a:rPr lang="en-US" dirty="0"/>
              <a:t> je </a:t>
            </a:r>
            <a:r>
              <a:rPr lang="en-US" dirty="0" err="1"/>
              <a:t>plata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kraju</a:t>
            </a:r>
            <a:r>
              <a:rPr lang="en-US" dirty="0"/>
              <a:t> </a:t>
            </a:r>
            <a:r>
              <a:rPr lang="en-US" dirty="0" err="1" smtClean="0"/>
              <a:t>mjeseca</a:t>
            </a:r>
            <a:r>
              <a:rPr lang="en-US" dirty="0"/>
              <a:t>. </a:t>
            </a:r>
            <a:r>
              <a:rPr lang="en-US" dirty="0" err="1" smtClean="0"/>
              <a:t>Djeci</a:t>
            </a:r>
            <a:r>
              <a:rPr lang="en-US" dirty="0"/>
              <a:t>, </a:t>
            </a:r>
            <a:r>
              <a:rPr lang="en-US" dirty="0" err="1"/>
              <a:t>naročito</a:t>
            </a:r>
            <a:r>
              <a:rPr lang="en-US" dirty="0"/>
              <a:t> </a:t>
            </a:r>
            <a:r>
              <a:rPr lang="en-US" dirty="0" err="1"/>
              <a:t>onoj</a:t>
            </a:r>
            <a:r>
              <a:rPr lang="en-US" dirty="0"/>
              <a:t> </a:t>
            </a:r>
            <a:r>
              <a:rPr lang="en-US" dirty="0" smtClean="0"/>
              <a:t>s </a:t>
            </a:r>
            <a:r>
              <a:rPr lang="en-US" dirty="0" err="1"/>
              <a:t>autizmom</a:t>
            </a:r>
            <a:r>
              <a:rPr lang="en-US" dirty="0"/>
              <a:t>, </a:t>
            </a:r>
            <a:r>
              <a:rPr lang="en-US" dirty="0" err="1"/>
              <a:t>nagrade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potrebne</a:t>
            </a:r>
            <a:r>
              <a:rPr lang="en-US" dirty="0"/>
              <a:t> </a:t>
            </a:r>
            <a:r>
              <a:rPr lang="en-US" dirty="0" err="1"/>
              <a:t>odmah</a:t>
            </a:r>
            <a:r>
              <a:rPr lang="en-US" dirty="0"/>
              <a:t>. </a:t>
            </a:r>
            <a:r>
              <a:rPr lang="en-US" dirty="0" err="1" smtClean="0"/>
              <a:t>Ponekad</a:t>
            </a:r>
            <a:r>
              <a:rPr lang="en-US" dirty="0" smtClean="0"/>
              <a:t> </a:t>
            </a:r>
            <a:r>
              <a:rPr lang="en-US" dirty="0" err="1"/>
              <a:t>potkrepljenje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jednostavno</a:t>
            </a:r>
            <a:r>
              <a:rPr lang="en-US" dirty="0"/>
              <a:t>, </a:t>
            </a:r>
            <a:r>
              <a:rPr lang="en-US" dirty="0" err="1"/>
              <a:t>poput</a:t>
            </a:r>
            <a:r>
              <a:rPr lang="en-US" dirty="0"/>
              <a:t> </a:t>
            </a:r>
            <a:r>
              <a:rPr lang="en-US" dirty="0" err="1"/>
              <a:t>davanja</a:t>
            </a:r>
            <a:r>
              <a:rPr lang="en-US" dirty="0"/>
              <a:t> </a:t>
            </a:r>
            <a:r>
              <a:rPr lang="en-US" dirty="0" err="1"/>
              <a:t>bombonica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tačnog</a:t>
            </a:r>
            <a:r>
              <a:rPr lang="en-US" dirty="0"/>
              <a:t> </a:t>
            </a:r>
            <a:r>
              <a:rPr lang="en-US" dirty="0" err="1"/>
              <a:t>odgovora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potkrepljenje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znatno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od toga. </a:t>
            </a:r>
            <a:r>
              <a:rPr lang="en-US" dirty="0" err="1"/>
              <a:t>Kada</a:t>
            </a:r>
            <a:r>
              <a:rPr lang="en-US" dirty="0"/>
              <a:t> se </a:t>
            </a:r>
            <a:r>
              <a:rPr lang="en-US" dirty="0" err="1"/>
              <a:t>opipljiva</a:t>
            </a:r>
            <a:r>
              <a:rPr lang="en-US" dirty="0"/>
              <a:t> </a:t>
            </a:r>
            <a:r>
              <a:rPr lang="en-US" dirty="0" err="1"/>
              <a:t>nagrada</a:t>
            </a:r>
            <a:r>
              <a:rPr lang="en-US" dirty="0"/>
              <a:t> (</a:t>
            </a:r>
            <a:r>
              <a:rPr lang="en-US" dirty="0" err="1"/>
              <a:t>bombonica</a:t>
            </a:r>
            <a:r>
              <a:rPr lang="en-US" dirty="0"/>
              <a:t>) </a:t>
            </a:r>
            <a:r>
              <a:rPr lang="en-US" dirty="0" err="1"/>
              <a:t>udruži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društvenom</a:t>
            </a:r>
            <a:r>
              <a:rPr lang="en-US" dirty="0"/>
              <a:t> </a:t>
            </a:r>
            <a:r>
              <a:rPr lang="en-US" dirty="0" err="1"/>
              <a:t>nagradom</a:t>
            </a:r>
            <a:r>
              <a:rPr lang="en-US" dirty="0"/>
              <a:t> (</a:t>
            </a:r>
            <a:r>
              <a:rPr lang="en-US" dirty="0" err="1" smtClean="0"/>
              <a:t>Poželio</a:t>
            </a:r>
            <a:r>
              <a:rPr lang="en-US" dirty="0" smtClean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svom</a:t>
            </a:r>
            <a:r>
              <a:rPr lang="en-US" dirty="0"/>
              <a:t> </a:t>
            </a:r>
            <a:r>
              <a:rPr lang="en-US" dirty="0" err="1" smtClean="0"/>
              <a:t>prijatelju</a:t>
            </a:r>
            <a:r>
              <a:rPr lang="en-US" dirty="0" smtClean="0"/>
              <a:t> </a:t>
            </a:r>
            <a:r>
              <a:rPr lang="en-US" dirty="0" err="1"/>
              <a:t>dobro</a:t>
            </a:r>
            <a:r>
              <a:rPr lang="en-US" dirty="0"/>
              <a:t> </a:t>
            </a:r>
            <a:r>
              <a:rPr lang="en-US" dirty="0" err="1"/>
              <a:t>jutro</a:t>
            </a:r>
            <a:r>
              <a:rPr lang="en-US" dirty="0"/>
              <a:t> – to je </a:t>
            </a:r>
            <a:r>
              <a:rPr lang="en-US" dirty="0" err="1"/>
              <a:t>odlično</a:t>
            </a:r>
            <a:r>
              <a:rPr lang="en-US" dirty="0"/>
              <a:t>!), </a:t>
            </a:r>
            <a:r>
              <a:rPr lang="en-US" dirty="0" err="1"/>
              <a:t>pozitivan</a:t>
            </a:r>
            <a:r>
              <a:rPr lang="en-US" dirty="0"/>
              <a:t> </a:t>
            </a:r>
            <a:r>
              <a:rPr lang="en-US" dirty="0" err="1"/>
              <a:t>osećaj</a:t>
            </a:r>
            <a:r>
              <a:rPr lang="en-US" dirty="0"/>
              <a:t> </a:t>
            </a:r>
            <a:r>
              <a:rPr lang="en-US" dirty="0" err="1"/>
              <a:t>dobija</a:t>
            </a:r>
            <a:r>
              <a:rPr lang="en-US" dirty="0"/>
              <a:t> se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verbalnom</a:t>
            </a:r>
            <a:r>
              <a:rPr lang="en-US" dirty="0"/>
              <a:t> </a:t>
            </a:r>
            <a:r>
              <a:rPr lang="en-US" dirty="0" err="1"/>
              <a:t>frazom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konkretnom</a:t>
            </a:r>
            <a:r>
              <a:rPr lang="en-US" dirty="0"/>
              <a:t> </a:t>
            </a:r>
            <a:r>
              <a:rPr lang="en-US" dirty="0" err="1"/>
              <a:t>nagradom</a:t>
            </a:r>
            <a:r>
              <a:rPr lang="en-US" dirty="0"/>
              <a:t>. To </a:t>
            </a:r>
            <a:r>
              <a:rPr lang="en-US" dirty="0" err="1"/>
              <a:t>pomaže</a:t>
            </a:r>
            <a:r>
              <a:rPr lang="en-US" dirty="0"/>
              <a:t> </a:t>
            </a:r>
            <a:r>
              <a:rPr lang="en-US" dirty="0" err="1"/>
              <a:t>izgrađivanju</a:t>
            </a:r>
            <a:r>
              <a:rPr lang="en-US" dirty="0"/>
              <a:t> </a:t>
            </a:r>
            <a:r>
              <a:rPr lang="en-US" dirty="0" err="1"/>
              <a:t>željenog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,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uglavnom</a:t>
            </a:r>
            <a:r>
              <a:rPr lang="en-US" dirty="0"/>
              <a:t> </a:t>
            </a:r>
            <a:r>
              <a:rPr lang="en-US" dirty="0" err="1"/>
              <a:t>podstiče</a:t>
            </a:r>
            <a:r>
              <a:rPr lang="en-US" dirty="0"/>
              <a:t> </a:t>
            </a:r>
            <a:r>
              <a:rPr lang="en-US" dirty="0" err="1"/>
              <a:t>vezu</a:t>
            </a:r>
            <a:r>
              <a:rPr lang="en-US" dirty="0"/>
              <a:t> </a:t>
            </a:r>
            <a:r>
              <a:rPr lang="en-US" dirty="0" smtClean="0"/>
              <a:t>s </a:t>
            </a:r>
            <a:r>
              <a:rPr lang="en-US" dirty="0" err="1"/>
              <a:t>roditeljem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nastavnikom</a:t>
            </a:r>
            <a:r>
              <a:rPr lang="en-US" dirty="0"/>
              <a:t>.</a:t>
            </a:r>
          </a:p>
          <a:p>
            <a:pPr algn="just"/>
            <a:r>
              <a:rPr lang="en-US" dirty="0" err="1"/>
              <a:t>Potkrepljenja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različita</a:t>
            </a:r>
            <a:r>
              <a:rPr lang="en-US" dirty="0"/>
              <a:t> od </a:t>
            </a:r>
            <a:r>
              <a:rPr lang="en-US" dirty="0" err="1"/>
              <a:t>osobe</a:t>
            </a:r>
            <a:r>
              <a:rPr lang="en-US" dirty="0"/>
              <a:t> do </a:t>
            </a:r>
            <a:r>
              <a:rPr lang="en-US" dirty="0" err="1"/>
              <a:t>osobe</a:t>
            </a:r>
            <a:r>
              <a:rPr lang="en-US" dirty="0"/>
              <a:t>. </a:t>
            </a:r>
            <a:r>
              <a:rPr lang="en-US" dirty="0" err="1"/>
              <a:t>Važno</a:t>
            </a:r>
            <a:r>
              <a:rPr lang="en-US" dirty="0"/>
              <a:t> je da </a:t>
            </a:r>
            <a:r>
              <a:rPr lang="en-US" dirty="0" err="1"/>
              <a:t>posmatrate</a:t>
            </a:r>
            <a:r>
              <a:rPr lang="en-US" dirty="0"/>
              <a:t> </a:t>
            </a:r>
            <a:r>
              <a:rPr lang="en-US" dirty="0" err="1" smtClean="0"/>
              <a:t>dijete</a:t>
            </a:r>
            <a:r>
              <a:rPr lang="en-US" dirty="0" smtClean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biste</a:t>
            </a:r>
            <a:r>
              <a:rPr lang="en-US" dirty="0"/>
              <a:t> </a:t>
            </a:r>
            <a:r>
              <a:rPr lang="en-US" dirty="0" err="1"/>
              <a:t>naučili</a:t>
            </a:r>
            <a:r>
              <a:rPr lang="en-US" dirty="0"/>
              <a:t> </a:t>
            </a:r>
            <a:r>
              <a:rPr lang="en-US" dirty="0" err="1"/>
              <a:t>šta</a:t>
            </a:r>
            <a:r>
              <a:rPr lang="en-US" dirty="0"/>
              <a:t> je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njega</a:t>
            </a:r>
            <a:r>
              <a:rPr lang="en-US" dirty="0"/>
              <a:t> </a:t>
            </a:r>
            <a:r>
              <a:rPr lang="en-US" dirty="0" err="1"/>
              <a:t>podsticaj</a:t>
            </a:r>
            <a:r>
              <a:rPr lang="en-US" dirty="0"/>
              <a:t>, </a:t>
            </a:r>
            <a:r>
              <a:rPr lang="en-US" dirty="0" err="1"/>
              <a:t>te</a:t>
            </a:r>
            <a:r>
              <a:rPr lang="en-US" dirty="0"/>
              <a:t> mu </a:t>
            </a:r>
            <a:r>
              <a:rPr lang="en-US" dirty="0" err="1"/>
              <a:t>pružili</a:t>
            </a:r>
            <a:r>
              <a:rPr lang="en-US" dirty="0"/>
              <a:t> </a:t>
            </a:r>
            <a:r>
              <a:rPr lang="en-US" dirty="0" err="1"/>
              <a:t>ono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želi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uradi</a:t>
            </a:r>
            <a:r>
              <a:rPr lang="en-US" dirty="0"/>
              <a:t> </a:t>
            </a:r>
            <a:r>
              <a:rPr lang="en-US" dirty="0" err="1"/>
              <a:t>ono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vi </a:t>
            </a:r>
            <a:r>
              <a:rPr lang="en-US" dirty="0" err="1"/>
              <a:t>želite</a:t>
            </a:r>
            <a:r>
              <a:rPr lang="en-US" dirty="0"/>
              <a:t>. </a:t>
            </a:r>
            <a:r>
              <a:rPr lang="en-US" dirty="0" err="1"/>
              <a:t>Obratite</a:t>
            </a:r>
            <a:r>
              <a:rPr lang="en-US" dirty="0"/>
              <a:t> </a:t>
            </a:r>
            <a:r>
              <a:rPr lang="en-US" dirty="0" err="1"/>
              <a:t>pažnju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ono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radi</a:t>
            </a:r>
            <a:r>
              <a:rPr lang="en-US" dirty="0"/>
              <a:t> u </a:t>
            </a:r>
            <a:r>
              <a:rPr lang="en-US" dirty="0" err="1"/>
              <a:t>toku</a:t>
            </a:r>
            <a:r>
              <a:rPr lang="en-US" dirty="0"/>
              <a:t> </a:t>
            </a:r>
            <a:r>
              <a:rPr lang="en-US" dirty="0" err="1"/>
              <a:t>slobodnog</a:t>
            </a:r>
            <a:r>
              <a:rPr lang="en-US" dirty="0"/>
              <a:t> </a:t>
            </a:r>
            <a:r>
              <a:rPr lang="en-US" dirty="0" err="1"/>
              <a:t>vremena</a:t>
            </a:r>
            <a:r>
              <a:rPr lang="en-US" dirty="0"/>
              <a:t>,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onda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izbore</a:t>
            </a:r>
            <a:r>
              <a:rPr lang="en-US" dirty="0"/>
              <a:t> – </a:t>
            </a:r>
            <a:r>
              <a:rPr lang="en-US" dirty="0" err="1"/>
              <a:t>neka</a:t>
            </a:r>
            <a:r>
              <a:rPr lang="en-US" dirty="0"/>
              <a:t> </a:t>
            </a:r>
            <a:r>
              <a:rPr lang="en-US" dirty="0" err="1" smtClean="0"/>
              <a:t>djeca</a:t>
            </a:r>
            <a:r>
              <a:rPr lang="en-US" dirty="0" smtClean="0"/>
              <a:t> </a:t>
            </a:r>
            <a:r>
              <a:rPr lang="en-US" dirty="0"/>
              <a:t>vole da </a:t>
            </a:r>
            <a:r>
              <a:rPr lang="en-US" dirty="0" err="1"/>
              <a:t>ih</a:t>
            </a:r>
            <a:r>
              <a:rPr lang="en-US" dirty="0"/>
              <a:t> </a:t>
            </a:r>
            <a:r>
              <a:rPr lang="en-US" dirty="0" err="1"/>
              <a:t>golicaju</a:t>
            </a:r>
            <a:r>
              <a:rPr lang="en-US" dirty="0"/>
              <a:t>, </a:t>
            </a:r>
            <a:r>
              <a:rPr lang="en-US" dirty="0" err="1"/>
              <a:t>neka</a:t>
            </a:r>
            <a:r>
              <a:rPr lang="en-US" dirty="0"/>
              <a:t> ne vole. </a:t>
            </a:r>
            <a:r>
              <a:rPr lang="en-US" dirty="0" err="1"/>
              <a:t>Razmotrite</a:t>
            </a:r>
            <a:r>
              <a:rPr lang="en-US" dirty="0"/>
              <a:t> </a:t>
            </a:r>
            <a:r>
              <a:rPr lang="en-US" dirty="0" err="1"/>
              <a:t>omiljenu</a:t>
            </a:r>
            <a:r>
              <a:rPr lang="en-US" dirty="0"/>
              <a:t> </a:t>
            </a:r>
            <a:r>
              <a:rPr lang="en-US" dirty="0" err="1"/>
              <a:t>hranu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kolačiće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druge</a:t>
            </a:r>
            <a:r>
              <a:rPr lang="en-US" dirty="0"/>
              <a:t> </a:t>
            </a:r>
            <a:r>
              <a:rPr lang="en-US" dirty="0" err="1"/>
              <a:t>materijalne</a:t>
            </a:r>
            <a:r>
              <a:rPr lang="en-US" dirty="0"/>
              <a:t> </a:t>
            </a:r>
            <a:r>
              <a:rPr lang="en-US" dirty="0" err="1"/>
              <a:t>stvari</a:t>
            </a:r>
            <a:r>
              <a:rPr lang="en-US" dirty="0"/>
              <a:t> (</a:t>
            </a:r>
            <a:r>
              <a:rPr lang="en-US" dirty="0" err="1"/>
              <a:t>igračke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 smtClean="0"/>
              <a:t> sl.)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iskustva</a:t>
            </a:r>
            <a:r>
              <a:rPr lang="en-US" dirty="0"/>
              <a:t> (</a:t>
            </a:r>
            <a:r>
              <a:rPr lang="en-US" dirty="0" err="1"/>
              <a:t>slušanje</a:t>
            </a:r>
            <a:r>
              <a:rPr lang="en-US" dirty="0"/>
              <a:t> </a:t>
            </a:r>
            <a:r>
              <a:rPr lang="en-US" dirty="0" err="1"/>
              <a:t>muzike</a:t>
            </a:r>
            <a:r>
              <a:rPr lang="en-US" dirty="0"/>
              <a:t>, </a:t>
            </a:r>
            <a:r>
              <a:rPr lang="en-US" dirty="0" err="1"/>
              <a:t>šetnja</a:t>
            </a:r>
            <a:r>
              <a:rPr lang="en-US" dirty="0"/>
              <a:t> </a:t>
            </a:r>
            <a:r>
              <a:rPr lang="en-US" dirty="0" err="1"/>
              <a:t>itd</a:t>
            </a:r>
            <a:r>
              <a:rPr lang="en-US" dirty="0"/>
              <a:t>.). </a:t>
            </a:r>
            <a:r>
              <a:rPr lang="en-US" dirty="0" err="1"/>
              <a:t>Budite</a:t>
            </a:r>
            <a:r>
              <a:rPr lang="en-US" dirty="0"/>
              <a:t> </a:t>
            </a:r>
            <a:r>
              <a:rPr lang="en-US" dirty="0" err="1" smtClean="0"/>
              <a:t>kreativni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kombinujte</a:t>
            </a:r>
            <a:r>
              <a:rPr lang="en-US" dirty="0"/>
              <a:t>. </a:t>
            </a:r>
            <a:r>
              <a:rPr lang="en-US" dirty="0" err="1"/>
              <a:t>Imajte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umu</a:t>
            </a:r>
            <a:r>
              <a:rPr lang="en-US" dirty="0"/>
              <a:t> </a:t>
            </a:r>
            <a:r>
              <a:rPr lang="en-US" dirty="0" err="1"/>
              <a:t>činjenicu</a:t>
            </a:r>
            <a:r>
              <a:rPr lang="en-US" dirty="0"/>
              <a:t> da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prilike</a:t>
            </a:r>
            <a:r>
              <a:rPr lang="en-US" dirty="0"/>
              <a:t> </a:t>
            </a:r>
            <a:r>
              <a:rPr lang="en-US" dirty="0" err="1"/>
              <a:t>osoba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dosezanje</a:t>
            </a:r>
            <a:r>
              <a:rPr lang="en-US" dirty="0"/>
              <a:t> </a:t>
            </a:r>
            <a:r>
              <a:rPr lang="en-US" dirty="0" err="1"/>
              <a:t>potkrepljenja</a:t>
            </a:r>
            <a:r>
              <a:rPr lang="en-US" dirty="0"/>
              <a:t>, </a:t>
            </a:r>
            <a:r>
              <a:rPr lang="en-US" dirty="0" err="1"/>
              <a:t>manje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ono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nju</a:t>
            </a:r>
            <a:r>
              <a:rPr lang="en-US" dirty="0"/>
              <a:t> </a:t>
            </a:r>
            <a:r>
              <a:rPr lang="en-US" dirty="0" err="1"/>
              <a:t>predstavljati</a:t>
            </a:r>
            <a:r>
              <a:rPr lang="en-US" dirty="0"/>
              <a:t> </a:t>
            </a:r>
            <a:r>
              <a:rPr lang="en-US" dirty="0" err="1"/>
              <a:t>nagradu</a:t>
            </a:r>
            <a:r>
              <a:rPr lang="en-US" dirty="0"/>
              <a:t> – </a:t>
            </a:r>
            <a:r>
              <a:rPr lang="en-US" dirty="0" err="1" smtClean="0"/>
              <a:t>zato</a:t>
            </a:r>
            <a:r>
              <a:rPr lang="en-US" dirty="0" smtClean="0"/>
              <a:t> </a:t>
            </a:r>
            <a:r>
              <a:rPr lang="en-US" dirty="0"/>
              <a:t>se „</a:t>
            </a:r>
            <a:r>
              <a:rPr lang="en-US" dirty="0" err="1"/>
              <a:t>moć</a:t>
            </a:r>
            <a:r>
              <a:rPr lang="en-US" dirty="0"/>
              <a:t>“ </a:t>
            </a:r>
            <a:r>
              <a:rPr lang="en-US" dirty="0" err="1"/>
              <a:t>nagrade</a:t>
            </a:r>
            <a:r>
              <a:rPr lang="en-US" dirty="0"/>
              <a:t> </a:t>
            </a:r>
            <a:r>
              <a:rPr lang="en-US" dirty="0" err="1"/>
              <a:t>često</a:t>
            </a:r>
            <a:r>
              <a:rPr lang="en-US" dirty="0"/>
              <a:t> </a:t>
            </a:r>
            <a:r>
              <a:rPr lang="en-US" dirty="0" err="1"/>
              <a:t>pojačava</a:t>
            </a:r>
            <a:r>
              <a:rPr lang="en-US" dirty="0"/>
              <a:t> </a:t>
            </a:r>
            <a:r>
              <a:rPr lang="en-US" dirty="0" err="1"/>
              <a:t>ukoliko</a:t>
            </a:r>
            <a:r>
              <a:rPr lang="en-US" dirty="0"/>
              <a:t> se </a:t>
            </a:r>
            <a:r>
              <a:rPr lang="en-US" dirty="0" err="1"/>
              <a:t>čuva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posebno</a:t>
            </a:r>
            <a:r>
              <a:rPr lang="en-US" dirty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želite</a:t>
            </a:r>
            <a:r>
              <a:rPr lang="en-US" dirty="0"/>
              <a:t> da </a:t>
            </a:r>
            <a:r>
              <a:rPr lang="en-US" dirty="0" err="1"/>
              <a:t>proslavite</a:t>
            </a:r>
            <a:r>
              <a:rPr lang="en-US" dirty="0"/>
              <a:t> </a:t>
            </a:r>
            <a:r>
              <a:rPr lang="en-US" dirty="0" err="1"/>
              <a:t>ponašanje</a:t>
            </a:r>
            <a:r>
              <a:rPr lang="en-US" dirty="0"/>
              <a:t> </a:t>
            </a:r>
            <a:r>
              <a:rPr lang="en-US" dirty="0" err="1"/>
              <a:t>djeteta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770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78564"/>
            <a:ext cx="10515600" cy="5698399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dijete</a:t>
            </a:r>
            <a:r>
              <a:rPr lang="en-US" dirty="0" smtClean="0"/>
              <a:t> </a:t>
            </a:r>
            <a:r>
              <a:rPr lang="en-US" dirty="0" err="1" smtClean="0"/>
              <a:t>ispolji</a:t>
            </a:r>
            <a:r>
              <a:rPr lang="en-US" dirty="0" smtClean="0"/>
              <a:t> </a:t>
            </a:r>
            <a:r>
              <a:rPr lang="en-US" dirty="0" err="1" smtClean="0"/>
              <a:t>neprimjereno</a:t>
            </a:r>
            <a:r>
              <a:rPr lang="en-US" dirty="0" smtClean="0"/>
              <a:t> </a:t>
            </a:r>
            <a:r>
              <a:rPr lang="en-US" dirty="0" err="1" smtClean="0"/>
              <a:t>ponašanje</a:t>
            </a:r>
            <a:r>
              <a:rPr lang="en-US" dirty="0" smtClean="0"/>
              <a:t>, </a:t>
            </a:r>
            <a:r>
              <a:rPr lang="en-US" dirty="0" err="1" smtClean="0"/>
              <a:t>važno</a:t>
            </a:r>
            <a:r>
              <a:rPr lang="en-US" dirty="0" smtClean="0"/>
              <a:t> </a:t>
            </a:r>
            <a:r>
              <a:rPr lang="en-US" dirty="0"/>
              <a:t>je da </a:t>
            </a:r>
            <a:r>
              <a:rPr lang="en-US" dirty="0" err="1"/>
              <a:t>imate</a:t>
            </a:r>
            <a:r>
              <a:rPr lang="en-US" dirty="0"/>
              <a:t> </a:t>
            </a:r>
            <a:r>
              <a:rPr lang="en-US" dirty="0" err="1"/>
              <a:t>trenutnu</a:t>
            </a:r>
            <a:r>
              <a:rPr lang="en-US" dirty="0"/>
              <a:t> </a:t>
            </a:r>
            <a:r>
              <a:rPr lang="en-US" dirty="0" err="1"/>
              <a:t>reakciju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 smtClean="0"/>
              <a:t>ponašanje</a:t>
            </a:r>
            <a:r>
              <a:rPr lang="en-US" dirty="0" smtClean="0"/>
              <a:t>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Većina</a:t>
            </a:r>
            <a:r>
              <a:rPr lang="en-US" dirty="0" smtClean="0"/>
              <a:t> </a:t>
            </a:r>
            <a:r>
              <a:rPr lang="en-US" dirty="0" err="1"/>
              <a:t>reaktivnih</a:t>
            </a:r>
            <a:r>
              <a:rPr lang="en-US" dirty="0"/>
              <a:t> </a:t>
            </a:r>
            <a:r>
              <a:rPr lang="en-US" dirty="0" err="1"/>
              <a:t>strategija</a:t>
            </a:r>
            <a:r>
              <a:rPr lang="en-US" dirty="0"/>
              <a:t> </a:t>
            </a:r>
            <a:r>
              <a:rPr lang="en-US" dirty="0" err="1"/>
              <a:t>spada</a:t>
            </a:r>
            <a:r>
              <a:rPr lang="en-US" dirty="0"/>
              <a:t> u </a:t>
            </a:r>
            <a:r>
              <a:rPr lang="en-US" dirty="0" err="1"/>
              <a:t>neke</a:t>
            </a:r>
            <a:r>
              <a:rPr lang="en-US" dirty="0"/>
              <a:t> od tri </a:t>
            </a:r>
            <a:r>
              <a:rPr lang="en-US" dirty="0" err="1"/>
              <a:t>oblasti</a:t>
            </a:r>
            <a:r>
              <a:rPr lang="en-US" dirty="0"/>
              <a:t> </a:t>
            </a:r>
            <a:r>
              <a:rPr lang="en-US" dirty="0" err="1"/>
              <a:t>navedene</a:t>
            </a:r>
            <a:r>
              <a:rPr lang="en-US" dirty="0"/>
              <a:t> </a:t>
            </a:r>
            <a:r>
              <a:rPr lang="en-US" dirty="0" err="1"/>
              <a:t>ispod</a:t>
            </a:r>
            <a:r>
              <a:rPr lang="en-US" dirty="0"/>
              <a:t>:</a:t>
            </a:r>
          </a:p>
          <a:p>
            <a:pPr marL="0" indent="0" algn="just">
              <a:buNone/>
            </a:pPr>
            <a:r>
              <a:rPr lang="en-US" baseline="30000" dirty="0"/>
              <a:t>■</a:t>
            </a:r>
            <a:r>
              <a:rPr lang="en-US" dirty="0"/>
              <a:t> </a:t>
            </a:r>
            <a:r>
              <a:rPr lang="en-US" b="1" i="1" dirty="0" err="1"/>
              <a:t>ignorisanje</a:t>
            </a:r>
            <a:r>
              <a:rPr lang="en-US" b="1" i="1" dirty="0"/>
              <a:t> </a:t>
            </a:r>
            <a:r>
              <a:rPr lang="en-US" b="1" i="1" dirty="0" err="1"/>
              <a:t>ponašanja</a:t>
            </a:r>
            <a:r>
              <a:rPr lang="en-US" b="1" i="1" dirty="0"/>
              <a:t> </a:t>
            </a:r>
            <a:r>
              <a:rPr lang="en-US" dirty="0"/>
              <a:t>– </a:t>
            </a:r>
            <a:r>
              <a:rPr lang="en-US" dirty="0" err="1"/>
              <a:t>najčešće</a:t>
            </a:r>
            <a:r>
              <a:rPr lang="en-US" dirty="0"/>
              <a:t> se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ponašanje</a:t>
            </a:r>
            <a:r>
              <a:rPr lang="en-US" dirty="0"/>
              <a:t> </a:t>
            </a:r>
            <a:r>
              <a:rPr lang="en-US" dirty="0" err="1"/>
              <a:t>služi</a:t>
            </a:r>
            <a:r>
              <a:rPr lang="en-US" dirty="0"/>
              <a:t> </a:t>
            </a:r>
            <a:r>
              <a:rPr lang="en-US" dirty="0" err="1"/>
              <a:t>privlačenju</a:t>
            </a:r>
            <a:r>
              <a:rPr lang="en-US" dirty="0"/>
              <a:t> </a:t>
            </a:r>
            <a:r>
              <a:rPr lang="en-US" dirty="0" err="1" smtClean="0"/>
              <a:t>pažnje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 smtClean="0"/>
              <a:t>ugrožavajuće</a:t>
            </a:r>
            <a:r>
              <a:rPr lang="en-US" dirty="0" smtClean="0"/>
              <a:t>,</a:t>
            </a:r>
            <a:endParaRPr lang="en-US" dirty="0"/>
          </a:p>
          <a:p>
            <a:pPr marL="0" indent="0" algn="just">
              <a:buNone/>
            </a:pPr>
            <a:r>
              <a:rPr lang="en-US" baseline="30000" dirty="0"/>
              <a:t>■</a:t>
            </a:r>
            <a:r>
              <a:rPr lang="en-US" dirty="0"/>
              <a:t> </a:t>
            </a:r>
            <a:r>
              <a:rPr lang="en-US" b="1" i="1" dirty="0" err="1" smtClean="0"/>
              <a:t>preusmjeravanje</a:t>
            </a:r>
            <a:r>
              <a:rPr lang="en-US" b="1" i="1" dirty="0" smtClean="0"/>
              <a:t> </a:t>
            </a:r>
            <a:r>
              <a:rPr lang="en-US" dirty="0"/>
              <a:t>– </a:t>
            </a:r>
            <a:r>
              <a:rPr lang="en-US" dirty="0" err="1"/>
              <a:t>uglavnom</a:t>
            </a:r>
            <a:r>
              <a:rPr lang="en-US" dirty="0"/>
              <a:t> je </a:t>
            </a:r>
            <a:r>
              <a:rPr lang="en-US" dirty="0" err="1"/>
              <a:t>podržano</a:t>
            </a:r>
            <a:r>
              <a:rPr lang="en-US" dirty="0"/>
              <a:t> </a:t>
            </a:r>
            <a:r>
              <a:rPr lang="en-US" dirty="0" err="1"/>
              <a:t>vizuelnim</a:t>
            </a:r>
            <a:r>
              <a:rPr lang="en-US" dirty="0"/>
              <a:t> </a:t>
            </a:r>
            <a:r>
              <a:rPr lang="en-US" dirty="0" err="1"/>
              <a:t>pomagalima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 smtClean="0"/>
              <a:t>podrazumjevati</a:t>
            </a:r>
            <a:r>
              <a:rPr lang="en-US" dirty="0" smtClean="0"/>
              <a:t> </a:t>
            </a:r>
            <a:r>
              <a:rPr lang="en-US" dirty="0" err="1" smtClean="0"/>
              <a:t>preusmjeravanje</a:t>
            </a:r>
            <a:r>
              <a:rPr lang="en-US" dirty="0" smtClean="0"/>
              <a:t> 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odgovarajućem</a:t>
            </a:r>
            <a:r>
              <a:rPr lang="en-US" dirty="0"/>
              <a:t> </a:t>
            </a:r>
            <a:r>
              <a:rPr lang="en-US" dirty="0" err="1"/>
              <a:t>ponašanju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uglavnom</a:t>
            </a:r>
            <a:r>
              <a:rPr lang="en-US" dirty="0"/>
              <a:t> je </a:t>
            </a:r>
            <a:r>
              <a:rPr lang="en-US" dirty="0" err="1"/>
              <a:t>kombinovano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pozitivnim</a:t>
            </a:r>
            <a:r>
              <a:rPr lang="en-US" dirty="0"/>
              <a:t> </a:t>
            </a:r>
            <a:r>
              <a:rPr lang="en-US" dirty="0" err="1" smtClean="0"/>
              <a:t>strategijama</a:t>
            </a:r>
            <a:r>
              <a:rPr lang="en-US" dirty="0" smtClean="0"/>
              <a:t>,</a:t>
            </a:r>
            <a:endParaRPr lang="en-US" dirty="0"/>
          </a:p>
          <a:p>
            <a:pPr marL="0" indent="0" algn="just">
              <a:buNone/>
            </a:pPr>
            <a:r>
              <a:rPr lang="en-US" baseline="30000" dirty="0"/>
              <a:t>■</a:t>
            </a:r>
            <a:r>
              <a:rPr lang="en-US" dirty="0"/>
              <a:t> </a:t>
            </a:r>
            <a:r>
              <a:rPr lang="en-US" b="1" i="1" dirty="0" err="1"/>
              <a:t>uklanjanje</a:t>
            </a:r>
            <a:r>
              <a:rPr lang="en-US" b="1" i="1" dirty="0"/>
              <a:t> </a:t>
            </a:r>
            <a:r>
              <a:rPr lang="en-US" b="1" i="1" dirty="0" err="1"/>
              <a:t>iz</a:t>
            </a:r>
            <a:r>
              <a:rPr lang="en-US" b="1" i="1" dirty="0"/>
              <a:t> </a:t>
            </a:r>
            <a:r>
              <a:rPr lang="en-US" b="1" i="1" dirty="0" err="1" smtClean="0"/>
              <a:t>situacije</a:t>
            </a:r>
            <a:r>
              <a:rPr lang="en-US" b="1" i="1" dirty="0" smtClean="0"/>
              <a:t>- time-out</a:t>
            </a:r>
            <a:r>
              <a:rPr lang="en-US" dirty="0" smtClean="0"/>
              <a:t>– </a:t>
            </a:r>
            <a:r>
              <a:rPr lang="en-US" dirty="0" err="1"/>
              <a:t>najčešće</a:t>
            </a:r>
            <a:r>
              <a:rPr lang="en-US" dirty="0"/>
              <a:t> se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umirivanje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34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095"/>
            <a:ext cx="10515600" cy="606586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 err="1" smtClean="0"/>
              <a:t>Preusmjeravanje</a:t>
            </a:r>
            <a:r>
              <a:rPr lang="en-US" b="1" dirty="0" smtClean="0"/>
              <a:t> </a:t>
            </a:r>
            <a:r>
              <a:rPr lang="en-US" dirty="0" err="1" smtClean="0"/>
              <a:t>pomaže</a:t>
            </a:r>
            <a:r>
              <a:rPr lang="en-US" dirty="0" smtClean="0"/>
              <a:t> </a:t>
            </a:r>
            <a:r>
              <a:rPr lang="en-US" dirty="0" err="1" smtClean="0"/>
              <a:t>izbjegavanju</a:t>
            </a:r>
            <a:r>
              <a:rPr lang="en-US" dirty="0" smtClean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smirivanju</a:t>
            </a:r>
            <a:r>
              <a:rPr lang="en-US" dirty="0"/>
              <a:t> </a:t>
            </a:r>
            <a:r>
              <a:rPr lang="en-US" dirty="0" err="1"/>
              <a:t>situacije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se </a:t>
            </a:r>
            <a:r>
              <a:rPr lang="en-US" dirty="0" err="1"/>
              <a:t>zaoštrava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/>
              <a:t>se </a:t>
            </a:r>
            <a:r>
              <a:rPr lang="en-US" dirty="0" err="1"/>
              <a:t>pojavi</a:t>
            </a:r>
            <a:r>
              <a:rPr lang="en-US" dirty="0"/>
              <a:t> </a:t>
            </a:r>
            <a:r>
              <a:rPr lang="en-US" dirty="0" err="1"/>
              <a:t>problematično</a:t>
            </a:r>
            <a:r>
              <a:rPr lang="en-US" dirty="0"/>
              <a:t> </a:t>
            </a:r>
            <a:r>
              <a:rPr lang="en-US" dirty="0" err="1"/>
              <a:t>ponašanje</a:t>
            </a:r>
            <a:r>
              <a:rPr lang="en-US" dirty="0"/>
              <a:t>, </a:t>
            </a:r>
            <a:r>
              <a:rPr lang="en-US" dirty="0" err="1"/>
              <a:t>nemojte</a:t>
            </a:r>
            <a:r>
              <a:rPr lang="en-US" dirty="0"/>
              <a:t> da:</a:t>
            </a:r>
          </a:p>
          <a:p>
            <a:pPr algn="just"/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potkrepljujete</a:t>
            </a:r>
            <a:r>
              <a:rPr lang="en-US" dirty="0" smtClean="0"/>
              <a:t> </a:t>
            </a:r>
            <a:r>
              <a:rPr lang="en-US" dirty="0" err="1"/>
              <a:t>ili</a:t>
            </a:r>
            <a:r>
              <a:rPr lang="en-US" dirty="0"/>
              <a:t> da </a:t>
            </a:r>
            <a:r>
              <a:rPr lang="en-US" dirty="0" err="1" smtClean="0"/>
              <a:t>djetetu</a:t>
            </a:r>
            <a:r>
              <a:rPr lang="en-US" dirty="0" smtClean="0"/>
              <a:t> </a:t>
            </a:r>
            <a:r>
              <a:rPr lang="en-US" dirty="0" err="1"/>
              <a:t>dajete</a:t>
            </a:r>
            <a:r>
              <a:rPr lang="en-US" dirty="0"/>
              <a:t> </a:t>
            </a:r>
            <a:r>
              <a:rPr lang="en-US" dirty="0" err="1"/>
              <a:t>ono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želi</a:t>
            </a:r>
            <a:r>
              <a:rPr lang="en-US" dirty="0"/>
              <a:t> da </a:t>
            </a:r>
            <a:r>
              <a:rPr lang="en-US" dirty="0" err="1"/>
              <a:t>postigne</a:t>
            </a:r>
            <a:r>
              <a:rPr lang="en-US" dirty="0"/>
              <a:t> </a:t>
            </a:r>
            <a:r>
              <a:rPr lang="en-US" dirty="0" err="1" smtClean="0"/>
              <a:t>ponašanjem</a:t>
            </a:r>
            <a:r>
              <a:rPr lang="en-US" dirty="0" smtClean="0"/>
              <a:t>,</a:t>
            </a:r>
            <a:endParaRPr lang="en-US" dirty="0"/>
          </a:p>
          <a:p>
            <a:pPr algn="just"/>
            <a:r>
              <a:rPr lang="en-US" dirty="0" err="1" smtClean="0"/>
              <a:t>pokazujete</a:t>
            </a:r>
            <a:r>
              <a:rPr lang="en-US" dirty="0" smtClean="0"/>
              <a:t> </a:t>
            </a:r>
            <a:r>
              <a:rPr lang="en-US" dirty="0" err="1" smtClean="0"/>
              <a:t>razočarenje</a:t>
            </a:r>
            <a:r>
              <a:rPr lang="en-US" dirty="0" smtClean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 smtClean="0"/>
              <a:t>bijes</a:t>
            </a:r>
            <a:r>
              <a:rPr lang="en-US" dirty="0" smtClean="0"/>
              <a:t>,</a:t>
            </a:r>
            <a:endParaRPr lang="en-US" dirty="0"/>
          </a:p>
          <a:p>
            <a:pPr algn="just"/>
            <a:r>
              <a:rPr lang="en-US" dirty="0" err="1" smtClean="0"/>
              <a:t>prigovarate</a:t>
            </a:r>
            <a:r>
              <a:rPr lang="en-US" dirty="0" smtClean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 smtClean="0"/>
              <a:t>prijetite</a:t>
            </a:r>
            <a:r>
              <a:rPr lang="en-US" dirty="0" smtClean="0"/>
              <a:t>,</a:t>
            </a:r>
            <a:endParaRPr lang="en-US" dirty="0"/>
          </a:p>
          <a:p>
            <a:pPr algn="just"/>
            <a:r>
              <a:rPr lang="en-US" dirty="0" err="1" smtClean="0"/>
              <a:t>fizički</a:t>
            </a:r>
            <a:r>
              <a:rPr lang="en-US" dirty="0" smtClean="0"/>
              <a:t> </a:t>
            </a:r>
            <a:r>
              <a:rPr lang="en-US" dirty="0" err="1"/>
              <a:t>intervenišete</a:t>
            </a:r>
            <a:r>
              <a:rPr lang="en-US" dirty="0"/>
              <a:t> (</a:t>
            </a:r>
            <a:r>
              <a:rPr lang="en-US" dirty="0" err="1"/>
              <a:t>osim</a:t>
            </a:r>
            <a:r>
              <a:rPr lang="en-US" dirty="0"/>
              <a:t> </a:t>
            </a:r>
            <a:r>
              <a:rPr lang="en-US" dirty="0" err="1"/>
              <a:t>ukoliko</a:t>
            </a:r>
            <a:r>
              <a:rPr lang="en-US" dirty="0"/>
              <a:t> je to </a:t>
            </a:r>
            <a:r>
              <a:rPr lang="en-US" dirty="0" err="1"/>
              <a:t>neophodno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 smtClean="0"/>
              <a:t>bezbjednost</a:t>
            </a:r>
            <a:r>
              <a:rPr lang="en-US" dirty="0"/>
              <a:t>, 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morate</a:t>
            </a:r>
            <a:r>
              <a:rPr lang="en-US" dirty="0"/>
              <a:t> da </a:t>
            </a:r>
            <a:r>
              <a:rPr lang="en-US" dirty="0" err="1" smtClean="0"/>
              <a:t>spriječite</a:t>
            </a:r>
            <a:r>
              <a:rPr lang="en-US" dirty="0" smtClean="0"/>
              <a:t> </a:t>
            </a:r>
            <a:r>
              <a:rPr lang="en-US" dirty="0" err="1" smtClean="0"/>
              <a:t>dijete</a:t>
            </a:r>
            <a:r>
              <a:rPr lang="en-US" dirty="0" smtClean="0"/>
              <a:t> da </a:t>
            </a:r>
            <a:r>
              <a:rPr lang="en-US" dirty="0" err="1" smtClean="0"/>
              <a:t>istrči</a:t>
            </a:r>
            <a:r>
              <a:rPr lang="en-US" dirty="0" smtClean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 smtClean="0"/>
              <a:t>ulicu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da </a:t>
            </a:r>
            <a:r>
              <a:rPr lang="en-US" dirty="0" err="1" smtClean="0"/>
              <a:t>povrijedi</a:t>
            </a:r>
            <a:r>
              <a:rPr lang="en-US" dirty="0" smtClean="0"/>
              <a:t> </a:t>
            </a:r>
            <a:r>
              <a:rPr lang="en-US" dirty="0" err="1" smtClean="0"/>
              <a:t>nekoga</a:t>
            </a:r>
            <a:r>
              <a:rPr lang="en-US" dirty="0" smtClean="0"/>
              <a:t>).</a:t>
            </a:r>
          </a:p>
          <a:p>
            <a:pPr algn="just"/>
            <a:endParaRPr lang="en-US" dirty="0" smtClean="0"/>
          </a:p>
          <a:p>
            <a:pPr algn="just"/>
            <a:r>
              <a:rPr lang="en-US" b="1" dirty="0"/>
              <a:t>Time-out </a:t>
            </a:r>
            <a:r>
              <a:rPr lang="en-US" dirty="0"/>
              <a:t>ne </a:t>
            </a:r>
            <a:r>
              <a:rPr lang="en-US" dirty="0" err="1" smtClean="0"/>
              <a:t>podrazumijeva</a:t>
            </a:r>
            <a:r>
              <a:rPr lang="en-US" dirty="0" smtClean="0"/>
              <a:t> </a:t>
            </a:r>
            <a:r>
              <a:rPr lang="en-US" dirty="0" err="1" smtClean="0"/>
              <a:t>sjedenje</a:t>
            </a:r>
            <a:r>
              <a:rPr lang="en-US" dirty="0" smtClean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stolici</a:t>
            </a:r>
            <a:r>
              <a:rPr lang="en-US" dirty="0"/>
              <a:t>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nekoliko</a:t>
            </a:r>
            <a:r>
              <a:rPr lang="en-US" dirty="0"/>
              <a:t> </a:t>
            </a:r>
            <a:r>
              <a:rPr lang="en-US" dirty="0" err="1"/>
              <a:t>minuta</a:t>
            </a:r>
            <a:r>
              <a:rPr lang="en-US" dirty="0"/>
              <a:t>, </a:t>
            </a:r>
            <a:r>
              <a:rPr lang="en-US" dirty="0" err="1"/>
              <a:t>već</a:t>
            </a:r>
            <a:r>
              <a:rPr lang="en-US" dirty="0"/>
              <a:t> </a:t>
            </a:r>
            <a:r>
              <a:rPr lang="en-US" dirty="0" err="1"/>
              <a:t>gubitak</a:t>
            </a:r>
            <a:r>
              <a:rPr lang="en-US" dirty="0"/>
              <a:t> </a:t>
            </a:r>
            <a:r>
              <a:rPr lang="en-US" dirty="0" err="1"/>
              <a:t>pristupa</a:t>
            </a:r>
            <a:r>
              <a:rPr lang="en-US" dirty="0"/>
              <a:t> </a:t>
            </a:r>
            <a:r>
              <a:rPr lang="en-US" dirty="0" err="1"/>
              <a:t>zabavnim</a:t>
            </a:r>
            <a:r>
              <a:rPr lang="en-US" dirty="0"/>
              <a:t> </a:t>
            </a:r>
            <a:r>
              <a:rPr lang="en-US" dirty="0" err="1"/>
              <a:t>stvarima</a:t>
            </a:r>
            <a:r>
              <a:rPr lang="en-US" dirty="0"/>
              <a:t> </a:t>
            </a:r>
            <a:r>
              <a:rPr lang="en-US" dirty="0" err="1"/>
              <a:t>usljed</a:t>
            </a:r>
            <a:r>
              <a:rPr lang="en-US" dirty="0"/>
              <a:t> </a:t>
            </a:r>
            <a:r>
              <a:rPr lang="en-US" dirty="0" err="1"/>
              <a:t>problematičnog</a:t>
            </a:r>
            <a:r>
              <a:rPr lang="en-US" dirty="0"/>
              <a:t> </a:t>
            </a:r>
            <a:r>
              <a:rPr lang="en-US" dirty="0" err="1"/>
              <a:t>ponašanja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to </a:t>
            </a:r>
            <a:r>
              <a:rPr lang="en-US" dirty="0" err="1"/>
              <a:t>tako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dijete</a:t>
            </a:r>
            <a:r>
              <a:rPr lang="en-US" dirty="0"/>
              <a:t> </a:t>
            </a:r>
            <a:r>
              <a:rPr lang="en-US" dirty="0" err="1"/>
              <a:t>biva</a:t>
            </a:r>
            <a:r>
              <a:rPr lang="en-US" dirty="0"/>
              <a:t> </a:t>
            </a:r>
            <a:r>
              <a:rPr lang="en-US" dirty="0" err="1"/>
              <a:t>udaljeno</a:t>
            </a:r>
            <a:r>
              <a:rPr lang="en-US" dirty="0"/>
              <a:t> od </a:t>
            </a:r>
            <a:r>
              <a:rPr lang="en-US" dirty="0" err="1"/>
              <a:t>tih</a:t>
            </a:r>
            <a:r>
              <a:rPr lang="en-US" dirty="0"/>
              <a:t> </a:t>
            </a:r>
            <a:r>
              <a:rPr lang="en-US" dirty="0" err="1"/>
              <a:t>zabavnih</a:t>
            </a:r>
            <a:r>
              <a:rPr lang="en-US" dirty="0"/>
              <a:t> </a:t>
            </a:r>
            <a:r>
              <a:rPr lang="en-US" dirty="0" err="1"/>
              <a:t>stvari</a:t>
            </a:r>
            <a:r>
              <a:rPr lang="en-US" dirty="0"/>
              <a:t>. </a:t>
            </a:r>
            <a:r>
              <a:rPr lang="en-US" dirty="0" err="1"/>
              <a:t>Ukoliko</a:t>
            </a:r>
            <a:r>
              <a:rPr lang="en-US" dirty="0"/>
              <a:t> se </a:t>
            </a:r>
            <a:r>
              <a:rPr lang="en-US" dirty="0" err="1"/>
              <a:t>ništa</a:t>
            </a:r>
            <a:r>
              <a:rPr lang="en-US" dirty="0"/>
              <a:t> </a:t>
            </a:r>
            <a:r>
              <a:rPr lang="en-US" dirty="0" err="1"/>
              <a:t>prijatno</a:t>
            </a:r>
            <a:r>
              <a:rPr lang="en-US" dirty="0"/>
              <a:t> ne </a:t>
            </a:r>
            <a:r>
              <a:rPr lang="en-US" dirty="0" err="1"/>
              <a:t>dešava</a:t>
            </a:r>
            <a:r>
              <a:rPr lang="en-US" dirty="0"/>
              <a:t> </a:t>
            </a:r>
            <a:r>
              <a:rPr lang="en-US" dirty="0" err="1"/>
              <a:t>prije</a:t>
            </a:r>
            <a:r>
              <a:rPr lang="en-US" dirty="0"/>
              <a:t> time-outa, vi </a:t>
            </a:r>
            <a:r>
              <a:rPr lang="en-US" dirty="0" err="1"/>
              <a:t>jednostavno</a:t>
            </a:r>
            <a:r>
              <a:rPr lang="en-US" dirty="0"/>
              <a:t> </a:t>
            </a:r>
            <a:r>
              <a:rPr lang="en-US" dirty="0" err="1"/>
              <a:t>pomjerate</a:t>
            </a:r>
            <a:r>
              <a:rPr lang="en-US" dirty="0"/>
              <a:t> </a:t>
            </a:r>
            <a:r>
              <a:rPr lang="en-US" dirty="0" err="1"/>
              <a:t>dijete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jedne</a:t>
            </a:r>
            <a:r>
              <a:rPr lang="en-US" dirty="0"/>
              <a:t> </a:t>
            </a:r>
            <a:r>
              <a:rPr lang="en-US" dirty="0" err="1"/>
              <a:t>nestimulišuće</a:t>
            </a:r>
            <a:r>
              <a:rPr lang="en-US" dirty="0"/>
              <a:t> </a:t>
            </a:r>
            <a:r>
              <a:rPr lang="en-US" dirty="0" err="1"/>
              <a:t>prostorije</a:t>
            </a:r>
            <a:r>
              <a:rPr lang="en-US" dirty="0"/>
              <a:t> u </a:t>
            </a:r>
            <a:r>
              <a:rPr lang="en-US" dirty="0" err="1"/>
              <a:t>drugu</a:t>
            </a:r>
            <a:r>
              <a:rPr lang="en-US" dirty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2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5836"/>
            <a:ext cx="10515600" cy="574112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 smtClean="0"/>
              <a:t>Npr</a:t>
            </a:r>
            <a:r>
              <a:rPr lang="en-US" dirty="0" smtClean="0"/>
              <a:t>.,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 smtClean="0"/>
              <a:t>dijete</a:t>
            </a:r>
            <a:r>
              <a:rPr lang="en-US" dirty="0" smtClean="0"/>
              <a:t> </a:t>
            </a:r>
            <a:r>
              <a:rPr lang="en-US" dirty="0" err="1" smtClean="0"/>
              <a:t>gleda</a:t>
            </a:r>
            <a:r>
              <a:rPr lang="en-US" dirty="0" smtClean="0"/>
              <a:t> </a:t>
            </a:r>
            <a:r>
              <a:rPr lang="en-US" dirty="0" err="1" smtClean="0"/>
              <a:t>omiljenu</a:t>
            </a:r>
            <a:r>
              <a:rPr lang="en-US" dirty="0" smtClean="0"/>
              <a:t> TV </a:t>
            </a:r>
            <a:r>
              <a:rPr lang="en-US" dirty="0" err="1" smtClean="0"/>
              <a:t>emisiju</a:t>
            </a:r>
            <a:r>
              <a:rPr lang="en-US" dirty="0" smtClean="0"/>
              <a:t> 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pritom</a:t>
            </a:r>
            <a:r>
              <a:rPr lang="en-US" dirty="0"/>
              <a:t> </a:t>
            </a:r>
            <a:r>
              <a:rPr lang="en-US" dirty="0" err="1"/>
              <a:t>viče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sestru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udara</a:t>
            </a:r>
            <a:r>
              <a:rPr lang="en-US" dirty="0"/>
              <a:t> je </a:t>
            </a:r>
            <a:r>
              <a:rPr lang="en-US" dirty="0" err="1"/>
              <a:t>zbog</a:t>
            </a:r>
            <a:r>
              <a:rPr lang="en-US" dirty="0"/>
              <a:t> toga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sestra</a:t>
            </a:r>
            <a:r>
              <a:rPr lang="en-US" dirty="0"/>
              <a:t> </a:t>
            </a:r>
            <a:r>
              <a:rPr lang="en-US" dirty="0" err="1" smtClean="0"/>
              <a:t>prolazi</a:t>
            </a:r>
            <a:r>
              <a:rPr lang="en-US" dirty="0" smtClean="0"/>
              <a:t> </a:t>
            </a:r>
            <a:r>
              <a:rPr lang="en-US" dirty="0" err="1"/>
              <a:t>ispred</a:t>
            </a:r>
            <a:r>
              <a:rPr lang="en-US" dirty="0"/>
              <a:t> </a:t>
            </a:r>
            <a:r>
              <a:rPr lang="en-US" dirty="0" err="1" smtClean="0"/>
              <a:t>njega</a:t>
            </a:r>
            <a:r>
              <a:rPr lang="en-US" dirty="0" smtClean="0"/>
              <a:t>, </a:t>
            </a:r>
            <a:r>
              <a:rPr lang="en-US" dirty="0"/>
              <a:t>a vi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/>
              <a:t>stavite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stolicu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se </a:t>
            </a:r>
            <a:r>
              <a:rPr lang="en-US" dirty="0" err="1"/>
              <a:t>nalazi</a:t>
            </a:r>
            <a:r>
              <a:rPr lang="en-US" dirty="0"/>
              <a:t> u </a:t>
            </a:r>
            <a:r>
              <a:rPr lang="en-US" dirty="0" err="1"/>
              <a:t>istoj</a:t>
            </a:r>
            <a:r>
              <a:rPr lang="en-US" dirty="0"/>
              <a:t> </a:t>
            </a:r>
            <a:r>
              <a:rPr lang="en-US" dirty="0" err="1"/>
              <a:t>sobi</a:t>
            </a:r>
            <a:r>
              <a:rPr lang="en-US" dirty="0"/>
              <a:t> – to </a:t>
            </a:r>
            <a:r>
              <a:rPr lang="en-US" dirty="0" err="1"/>
              <a:t>neće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smtClean="0"/>
              <a:t>time-out </a:t>
            </a:r>
            <a:r>
              <a:rPr lang="en-US" dirty="0" err="1"/>
              <a:t>budući</a:t>
            </a:r>
            <a:r>
              <a:rPr lang="en-US" dirty="0"/>
              <a:t> da </a:t>
            </a:r>
            <a:r>
              <a:rPr lang="en-US" dirty="0" err="1" smtClean="0"/>
              <a:t>dijete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dalje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da </a:t>
            </a:r>
            <a:r>
              <a:rPr lang="en-US" dirty="0" err="1"/>
              <a:t>sluša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gleda</a:t>
            </a:r>
            <a:r>
              <a:rPr lang="en-US" dirty="0"/>
              <a:t> TV.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/>
              <a:t>kompletno</a:t>
            </a:r>
            <a:r>
              <a:rPr lang="en-US" dirty="0"/>
              <a:t> </a:t>
            </a:r>
            <a:r>
              <a:rPr lang="en-US" dirty="0" err="1"/>
              <a:t>sklonite</a:t>
            </a:r>
            <a:r>
              <a:rPr lang="en-US" dirty="0"/>
              <a:t> od TV-a – to </a:t>
            </a:r>
            <a:r>
              <a:rPr lang="en-US" dirty="0" err="1"/>
              <a:t>jeste</a:t>
            </a:r>
            <a:r>
              <a:rPr lang="en-US" dirty="0"/>
              <a:t> </a:t>
            </a:r>
            <a:r>
              <a:rPr lang="en-US" dirty="0" smtClean="0"/>
              <a:t>time out</a:t>
            </a:r>
            <a:r>
              <a:rPr lang="en-US" dirty="0"/>
              <a:t>. </a:t>
            </a:r>
            <a:r>
              <a:rPr lang="en-US" dirty="0" err="1"/>
              <a:t>Kada</a:t>
            </a:r>
            <a:r>
              <a:rPr lang="en-US" dirty="0"/>
              <a:t> se </a:t>
            </a:r>
            <a:r>
              <a:rPr lang="en-US" dirty="0" err="1" smtClean="0"/>
              <a:t>dijete</a:t>
            </a:r>
            <a:r>
              <a:rPr lang="en-US" dirty="0" smtClean="0"/>
              <a:t> </a:t>
            </a:r>
            <a:r>
              <a:rPr lang="en-US" dirty="0" err="1"/>
              <a:t>nađe</a:t>
            </a:r>
            <a:r>
              <a:rPr lang="en-US" dirty="0"/>
              <a:t> u </a:t>
            </a:r>
            <a:r>
              <a:rPr lang="en-US" dirty="0" smtClean="0"/>
              <a:t>time-</a:t>
            </a:r>
            <a:r>
              <a:rPr lang="en-US" dirty="0" err="1" smtClean="0"/>
              <a:t>outu</a:t>
            </a:r>
            <a:r>
              <a:rPr lang="en-US" dirty="0" smtClean="0"/>
              <a:t>, </a:t>
            </a:r>
            <a:r>
              <a:rPr lang="en-US" dirty="0" err="1"/>
              <a:t>dajte</a:t>
            </a:r>
            <a:r>
              <a:rPr lang="en-US" dirty="0"/>
              <a:t> </a:t>
            </a:r>
            <a:r>
              <a:rPr lang="en-US" dirty="0" smtClean="0"/>
              <a:t>mu </a:t>
            </a:r>
            <a:r>
              <a:rPr lang="en-US" dirty="0"/>
              <a:t>do </a:t>
            </a:r>
            <a:r>
              <a:rPr lang="en-US" dirty="0" err="1"/>
              <a:t>znanja</a:t>
            </a:r>
            <a:r>
              <a:rPr lang="en-US" dirty="0"/>
              <a:t> da </a:t>
            </a:r>
            <a:r>
              <a:rPr lang="en-US" dirty="0" err="1"/>
              <a:t>mora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 smtClean="0"/>
              <a:t>mirno</a:t>
            </a:r>
            <a:r>
              <a:rPr lang="en-US" dirty="0" smtClean="0"/>
              <a:t>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najmanje</a:t>
            </a:r>
            <a:r>
              <a:rPr lang="en-US" dirty="0"/>
              <a:t> 10 </a:t>
            </a:r>
            <a:r>
              <a:rPr lang="en-US" dirty="0" err="1"/>
              <a:t>sekundi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jedno</a:t>
            </a:r>
            <a:r>
              <a:rPr lang="en-US" dirty="0" smtClean="0"/>
              <a:t> </a:t>
            </a:r>
            <a:r>
              <a:rPr lang="en-US" dirty="0" err="1"/>
              <a:t>kratko</a:t>
            </a:r>
            <a:r>
              <a:rPr lang="en-US" dirty="0"/>
              <a:t> </a:t>
            </a:r>
            <a:r>
              <a:rPr lang="en-US" dirty="0" err="1" smtClean="0"/>
              <a:t>vrijeme</a:t>
            </a:r>
            <a:r>
              <a:rPr lang="en-US" dirty="0" smtClean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se </a:t>
            </a:r>
            <a:r>
              <a:rPr lang="en-US" dirty="0" err="1"/>
              <a:t>umiri</a:t>
            </a:r>
            <a:r>
              <a:rPr lang="en-US" dirty="0"/>
              <a:t>) </a:t>
            </a:r>
            <a:r>
              <a:rPr lang="en-US" dirty="0" err="1" smtClean="0"/>
              <a:t>prije</a:t>
            </a:r>
            <a:r>
              <a:rPr lang="en-US" dirty="0" smtClean="0"/>
              <a:t> </a:t>
            </a:r>
            <a:r>
              <a:rPr lang="en-US" dirty="0" err="1"/>
              <a:t>nego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se </a:t>
            </a:r>
            <a:r>
              <a:rPr lang="en-US" dirty="0" err="1"/>
              <a:t>vrati</a:t>
            </a:r>
            <a:r>
              <a:rPr lang="en-US" dirty="0"/>
              <a:t> u </a:t>
            </a:r>
            <a:r>
              <a:rPr lang="en-US" dirty="0" smtClean="0"/>
              <a:t>time-in. </a:t>
            </a:r>
            <a:r>
              <a:rPr lang="en-US" dirty="0" err="1"/>
              <a:t>Dok</a:t>
            </a:r>
            <a:r>
              <a:rPr lang="en-US" dirty="0"/>
              <a:t> je u </a:t>
            </a:r>
            <a:r>
              <a:rPr lang="en-US" dirty="0" smtClean="0"/>
              <a:t>time-</a:t>
            </a:r>
            <a:r>
              <a:rPr lang="en-US" dirty="0" err="1" smtClean="0"/>
              <a:t>outu</a:t>
            </a:r>
            <a:r>
              <a:rPr lang="en-US" dirty="0" smtClean="0"/>
              <a:t>, </a:t>
            </a:r>
            <a:r>
              <a:rPr lang="en-US" dirty="0" err="1"/>
              <a:t>nemojte</a:t>
            </a:r>
            <a:r>
              <a:rPr lang="en-US" dirty="0"/>
              <a:t> </a:t>
            </a:r>
            <a:r>
              <a:rPr lang="en-US" dirty="0" err="1"/>
              <a:t>pričati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 smtClean="0"/>
              <a:t>njim</a:t>
            </a:r>
            <a:r>
              <a:rPr lang="en-US" dirty="0" smtClean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smtClean="0"/>
              <a:t>mu </a:t>
            </a:r>
            <a:r>
              <a:rPr lang="en-US" dirty="0" err="1"/>
              <a:t>objašnjavati</a:t>
            </a:r>
            <a:r>
              <a:rPr lang="en-US" dirty="0"/>
              <a:t> </a:t>
            </a:r>
            <a:r>
              <a:rPr lang="en-US" dirty="0" err="1"/>
              <a:t>šta</a:t>
            </a:r>
            <a:r>
              <a:rPr lang="en-US" dirty="0"/>
              <a:t> je </a:t>
            </a:r>
            <a:r>
              <a:rPr lang="en-US" dirty="0" err="1"/>
              <a:t>pogrešno</a:t>
            </a:r>
            <a:r>
              <a:rPr lang="en-US" dirty="0"/>
              <a:t> </a:t>
            </a:r>
            <a:r>
              <a:rPr lang="en-US" dirty="0" err="1" smtClean="0"/>
              <a:t>uradilo</a:t>
            </a:r>
            <a:r>
              <a:rPr lang="en-US" dirty="0" smtClean="0"/>
              <a:t>. </a:t>
            </a:r>
            <a:r>
              <a:rPr lang="en-US" dirty="0" err="1"/>
              <a:t>Možete</a:t>
            </a:r>
            <a:r>
              <a:rPr lang="en-US" dirty="0"/>
              <a:t> da </a:t>
            </a:r>
            <a:r>
              <a:rPr lang="en-US" dirty="0" err="1"/>
              <a:t>koristite</a:t>
            </a:r>
            <a:r>
              <a:rPr lang="en-US" dirty="0"/>
              <a:t> </a:t>
            </a:r>
            <a:r>
              <a:rPr lang="en-US" dirty="0" err="1"/>
              <a:t>tajmer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biste</a:t>
            </a:r>
            <a:r>
              <a:rPr lang="en-US" dirty="0"/>
              <a:t> </a:t>
            </a:r>
            <a:r>
              <a:rPr lang="en-US" dirty="0" err="1" smtClean="0"/>
              <a:t>djetetu</a:t>
            </a:r>
            <a:r>
              <a:rPr lang="en-US" dirty="0" smtClean="0"/>
              <a:t> </a:t>
            </a:r>
            <a:r>
              <a:rPr lang="en-US" dirty="0" err="1"/>
              <a:t>dali</a:t>
            </a:r>
            <a:r>
              <a:rPr lang="en-US" dirty="0"/>
              <a:t> do </a:t>
            </a:r>
            <a:r>
              <a:rPr lang="en-US" dirty="0" err="1"/>
              <a:t>znanja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tajm-aut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završen</a:t>
            </a:r>
            <a:r>
              <a:rPr lang="en-US" dirty="0"/>
              <a:t>.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vreme</a:t>
            </a:r>
            <a:r>
              <a:rPr lang="en-US" dirty="0"/>
              <a:t> </a:t>
            </a:r>
            <a:r>
              <a:rPr lang="en-US" dirty="0" err="1"/>
              <a:t>istekne</a:t>
            </a:r>
            <a:r>
              <a:rPr lang="en-US" dirty="0"/>
              <a:t>, </a:t>
            </a:r>
            <a:r>
              <a:rPr lang="en-US" dirty="0" err="1"/>
              <a:t>osoba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da se </a:t>
            </a:r>
            <a:r>
              <a:rPr lang="en-US" dirty="0" err="1"/>
              <a:t>vrati</a:t>
            </a:r>
            <a:r>
              <a:rPr lang="en-US" dirty="0"/>
              <a:t> </a:t>
            </a:r>
            <a:r>
              <a:rPr lang="en-US" dirty="0" err="1"/>
              <a:t>onome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je </a:t>
            </a:r>
            <a:r>
              <a:rPr lang="en-US" dirty="0" err="1" smtClean="0"/>
              <a:t>radila</a:t>
            </a:r>
            <a:r>
              <a:rPr lang="en-US" dirty="0" smtClean="0"/>
              <a:t>. </a:t>
            </a:r>
          </a:p>
          <a:p>
            <a:pPr algn="just"/>
            <a:r>
              <a:rPr lang="en-US" dirty="0" smtClean="0"/>
              <a:t>Time-out </a:t>
            </a:r>
            <a:r>
              <a:rPr lang="en-US" dirty="0"/>
              <a:t>ne bi </a:t>
            </a:r>
            <a:r>
              <a:rPr lang="en-US" dirty="0" err="1"/>
              <a:t>trebalo</a:t>
            </a:r>
            <a:r>
              <a:rPr lang="en-US" dirty="0"/>
              <a:t> da </a:t>
            </a:r>
            <a:r>
              <a:rPr lang="en-US" dirty="0" err="1"/>
              <a:t>vodi</a:t>
            </a:r>
            <a:r>
              <a:rPr lang="en-US" dirty="0"/>
              <a:t> </a:t>
            </a:r>
            <a:r>
              <a:rPr lang="en-US" dirty="0" err="1"/>
              <a:t>izbegavanju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odlaganju</a:t>
            </a:r>
            <a:r>
              <a:rPr lang="en-US" dirty="0"/>
              <a:t> </a:t>
            </a:r>
            <a:r>
              <a:rPr lang="en-US" dirty="0" err="1"/>
              <a:t>neprijatnog</a:t>
            </a:r>
            <a:r>
              <a:rPr lang="en-US" dirty="0"/>
              <a:t> </a:t>
            </a:r>
            <a:r>
              <a:rPr lang="en-US" dirty="0" err="1"/>
              <a:t>zadatka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.</a:t>
            </a:r>
          </a:p>
          <a:p>
            <a:pPr algn="just"/>
            <a:r>
              <a:rPr lang="en-US" dirty="0" smtClean="0"/>
              <a:t>Time-out </a:t>
            </a:r>
            <a:r>
              <a:rPr lang="en-US" dirty="0" err="1" smtClean="0"/>
              <a:t>treba</a:t>
            </a:r>
            <a:r>
              <a:rPr lang="en-US" dirty="0" smtClean="0"/>
              <a:t> da se </a:t>
            </a:r>
            <a:r>
              <a:rPr lang="en-US" dirty="0" err="1" smtClean="0"/>
              <a:t>događa</a:t>
            </a:r>
            <a:r>
              <a:rPr lang="en-US" dirty="0" smtClean="0"/>
              <a:t> </a:t>
            </a:r>
            <a:r>
              <a:rPr lang="en-US" dirty="0"/>
              <a:t>u </a:t>
            </a:r>
            <a:r>
              <a:rPr lang="en-US" dirty="0" err="1"/>
              <a:t>dosadnom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neutralnom</a:t>
            </a:r>
            <a:r>
              <a:rPr lang="en-US" dirty="0"/>
              <a:t> </a:t>
            </a:r>
            <a:r>
              <a:rPr lang="en-US" dirty="0" err="1"/>
              <a:t>okruženju</a:t>
            </a:r>
            <a:r>
              <a:rPr lang="en-US" dirty="0"/>
              <a:t>.</a:t>
            </a:r>
          </a:p>
          <a:p>
            <a:pPr algn="just"/>
            <a:r>
              <a:rPr lang="en-US" dirty="0" err="1" smtClean="0"/>
              <a:t>Prilikom</a:t>
            </a:r>
            <a:r>
              <a:rPr lang="en-US" dirty="0" smtClean="0"/>
              <a:t> time-outa, </a:t>
            </a:r>
            <a:r>
              <a:rPr lang="en-US" dirty="0" err="1" smtClean="0"/>
              <a:t>djetetu</a:t>
            </a:r>
            <a:r>
              <a:rPr lang="en-US" dirty="0" smtClean="0"/>
              <a:t> ne </a:t>
            </a:r>
            <a:r>
              <a:rPr lang="en-US" dirty="0"/>
              <a:t>bi </a:t>
            </a:r>
            <a:r>
              <a:rPr lang="en-US" dirty="0" err="1"/>
              <a:t>trebalo</a:t>
            </a:r>
            <a:r>
              <a:rPr lang="en-US" dirty="0"/>
              <a:t> </a:t>
            </a:r>
            <a:r>
              <a:rPr lang="en-US" dirty="0" err="1"/>
              <a:t>pružati</a:t>
            </a:r>
            <a:r>
              <a:rPr lang="en-US" dirty="0"/>
              <a:t> </a:t>
            </a:r>
            <a:r>
              <a:rPr lang="en-US" dirty="0" err="1"/>
              <a:t>pažnju</a:t>
            </a:r>
            <a:r>
              <a:rPr lang="en-US" dirty="0"/>
              <a:t>. </a:t>
            </a:r>
            <a:r>
              <a:rPr lang="en-US" dirty="0" err="1"/>
              <a:t>Jednostavno</a:t>
            </a:r>
            <a:r>
              <a:rPr lang="en-US" dirty="0"/>
              <a:t> </a:t>
            </a:r>
            <a:r>
              <a:rPr lang="en-US" dirty="0" smtClean="0"/>
              <a:t>recite: </a:t>
            </a:r>
            <a:r>
              <a:rPr lang="en-US" dirty="0"/>
              <a:t>„</a:t>
            </a:r>
            <a:r>
              <a:rPr lang="en-US" dirty="0" err="1"/>
              <a:t>Udario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 smtClean="0"/>
              <a:t>sestru</a:t>
            </a:r>
            <a:r>
              <a:rPr lang="en-US" dirty="0" smtClean="0"/>
              <a:t>,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TVa</a:t>
            </a:r>
            <a:r>
              <a:rPr lang="en-US" dirty="0"/>
              <a:t>! </a:t>
            </a:r>
            <a:r>
              <a:rPr lang="en-US" dirty="0" err="1" smtClean="0"/>
              <a:t>Ideš</a:t>
            </a:r>
            <a:r>
              <a:rPr lang="en-US" dirty="0" smtClean="0"/>
              <a:t> u time-out </a:t>
            </a:r>
            <a:r>
              <a:rPr lang="en-US" dirty="0" err="1" smtClean="0"/>
              <a:t>dok</a:t>
            </a:r>
            <a:r>
              <a:rPr lang="en-US" dirty="0" smtClean="0"/>
              <a:t> </a:t>
            </a:r>
            <a:r>
              <a:rPr lang="en-US" dirty="0"/>
              <a:t>se ne </a:t>
            </a:r>
            <a:r>
              <a:rPr lang="en-US" dirty="0" err="1"/>
              <a:t>smiriš</a:t>
            </a:r>
            <a:r>
              <a:rPr lang="en-US" dirty="0"/>
              <a:t>.“</a:t>
            </a:r>
          </a:p>
          <a:p>
            <a:pPr algn="just"/>
            <a:r>
              <a:rPr lang="en-US" dirty="0" smtClean="0"/>
              <a:t>Time-out </a:t>
            </a:r>
            <a:r>
              <a:rPr lang="en-US" dirty="0" err="1" smtClean="0"/>
              <a:t>treba</a:t>
            </a:r>
            <a:r>
              <a:rPr lang="en-US" dirty="0" smtClean="0"/>
              <a:t> </a:t>
            </a:r>
            <a:r>
              <a:rPr lang="en-US" dirty="0" err="1" smtClean="0"/>
              <a:t>prekinuti</a:t>
            </a:r>
            <a:r>
              <a:rPr lang="en-US" dirty="0" smtClean="0"/>
              <a:t> </a:t>
            </a:r>
            <a:r>
              <a:rPr lang="en-US" dirty="0" err="1"/>
              <a:t>brzo</a:t>
            </a:r>
            <a:r>
              <a:rPr lang="en-US" dirty="0"/>
              <a:t>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se </a:t>
            </a:r>
            <a:r>
              <a:rPr lang="en-US" dirty="0" err="1" smtClean="0"/>
              <a:t>dijete</a:t>
            </a:r>
            <a:r>
              <a:rPr lang="en-US" dirty="0" smtClean="0"/>
              <a:t> </a:t>
            </a:r>
            <a:r>
              <a:rPr lang="en-US" dirty="0" err="1"/>
              <a:t>umiri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utiša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96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4332</Words>
  <Application>Microsoft Office PowerPoint</Application>
  <PresentationFormat>Widescreen</PresentationFormat>
  <Paragraphs>208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Arial</vt:lpstr>
      <vt:lpstr>Calibri</vt:lpstr>
      <vt:lpstr>Calibri Light</vt:lpstr>
      <vt:lpstr>Roboto</vt:lpstr>
      <vt:lpstr>Office Theme</vt:lpstr>
      <vt:lpstr>STRATEGIJE PODRŠKE  ZA USVAJANJE PRIMJERENIH PONAŠANJA</vt:lpstr>
      <vt:lpstr>Zašto je autistični spektar povezan s agresivnim i problematičnim ponašanjem?</vt:lpstr>
      <vt:lpstr>PowerPoint Presentation</vt:lpstr>
      <vt:lpstr>PowerPoint Presentation</vt:lpstr>
      <vt:lpstr>Bihejvioralni pristup nepoželjnim ponašanjima</vt:lpstr>
      <vt:lpstr>Modifikacija ponašanja: pozitivno potkrepljenje</vt:lpstr>
      <vt:lpstr>PowerPoint Presentation</vt:lpstr>
      <vt:lpstr>PowerPoint Presentation</vt:lpstr>
      <vt:lpstr>PowerPoint Presentation</vt:lpstr>
      <vt:lpstr>PowerPoint Presentation</vt:lpstr>
      <vt:lpstr>Strategije podrške za usvajanje primjerenih ponašanja u učionici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Nedostatak imaginacije i fleksibilnog mišljenja</vt:lpstr>
      <vt:lpstr>PowerPoint Presentation</vt:lpstr>
      <vt:lpstr>PowerPoint Presentation</vt:lpstr>
      <vt:lpstr>PowerPoint Presentation</vt:lpstr>
      <vt:lpstr>Šta možete da uradite</vt:lpstr>
      <vt:lpstr>Dodatne strategije za podršku pozitivnom ponašanju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Socijalne priče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STRATEGIJE PODRŠKE ZA USVAJANJE PRIMJERENIH PONAŠANJA</dc:title>
  <dc:creator>Vehid Muhić</dc:creator>
  <cp:lastModifiedBy>Vehid Muhić</cp:lastModifiedBy>
  <cp:revision>221</cp:revision>
  <dcterms:created xsi:type="dcterms:W3CDTF">2023-10-23T23:18:39Z</dcterms:created>
  <dcterms:modified xsi:type="dcterms:W3CDTF">2023-12-10T09:09:36Z</dcterms:modified>
</cp:coreProperties>
</file>